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4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5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6.xml" ContentType="application/vnd.openxmlformats-officedocument.presentationml.notesSlide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7.xml" ContentType="application/vnd.openxmlformats-officedocument.presentationml.notesSlide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notesSlides/notesSlide8.xml" ContentType="application/vnd.openxmlformats-officedocument.presentationml.notesSlide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notesSlides/notesSlide9.xml" ContentType="application/vnd.openxmlformats-officedocument.presentationml.notesSlide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notesSlides/notesSlide10.xml" ContentType="application/vnd.openxmlformats-officedocument.presentationml.notesSlide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8" r:id="rId2"/>
    <p:sldId id="256" r:id="rId3"/>
    <p:sldId id="257" r:id="rId4"/>
    <p:sldId id="259" r:id="rId5"/>
    <p:sldId id="262" r:id="rId6"/>
    <p:sldId id="266" r:id="rId7"/>
    <p:sldId id="267" r:id="rId8"/>
    <p:sldId id="264" r:id="rId9"/>
    <p:sldId id="260" r:id="rId10"/>
    <p:sldId id="261" r:id="rId11"/>
    <p:sldId id="265" r:id="rId12"/>
    <p:sldId id="268" r:id="rId13"/>
    <p:sldId id="263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5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9116"/>
  </p:normalViewPr>
  <p:slideViewPr>
    <p:cSldViewPr snapToGrid="0" snapToObjects="1" showGuides="1">
      <p:cViewPr varScale="1">
        <p:scale>
          <a:sx n="113" d="100"/>
          <a:sy n="113" d="100"/>
        </p:scale>
        <p:origin x="106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3T01:21:15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1 24575,'0'62'0,"-7"-14"0,-8 41 0,-3-15 0,2-33 0,1 26 0,8-38 0,-2 12 0,3-17 0,6-9 0,0-4 0,0 5 0,-11 10 0,-13 9 0,-7 16 0,-16 7 0,4 9-503,-18 3 503,6 1 0,-6-1 0,20-13 0,4-11 0,13-16 0,7-8 0,2-6 0,9-1 0,-2-6 503,7-1-503,-3 0 0,4 0 0,-4 0 0,-1 1 0,-4 0 0,0-1 0,4 1 0,-3 0 0,7 0 0,-7 0 0,7 0 0,-7-5 0,8-7 0,-4-8 0,4 1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3T07:01:08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26 24575,'0'7'0,"0"1"0,0 7 0,0-5 0,4 5 0,1-6 0,0 0 0,3 0 0,-7 0 0,7 0 0,-3 0 0,4-1 0,-4 1 0,3 0 0,-2 6 0,-1-4 0,4 3 0,-8 1 0,3-4 0,0 3 0,-3-5 0,3 0 0,-4 0 0,0 0 0,0 0 0,0-1 0,0 1 0,4-4 0,-3 3 0,3-3 0,-4 3 0,0 1 0,0 0 0,0 0 0,0 0 0,0 0 0,0 0 0,0 0 0,0 0 0,0 0 0,0 0 0,0 0 0,0 0 0,0 0 0,0-1 0,0 1 0,0 0 0,0 0 0,0 0 0,0 0 0,0-1 0,0 1 0,0-1 0,-4-4 0,3 4 0,-7-3 0,7 4 0,-2-1 0,3 1 0,-4-1 0,3 1 0,-2-1 0,-1 0 0,3 0 0,-6-3 0,6 2 0,-7-3 0,3 4 0,-3 0 0,0 0 0,4 0 0,-4 1 0,4-1 0,-1 1 0,-3-5 0,7 3 0,-3-3 0,0 1 0,3-5 0,1-5 0,5-3 0,0-1 0,3 0 0,-2-6 0,-1 5 0,4-5 0,-4 10 0,0-3 0,3 3 0,-7-4 0,7 4 0,-7-3 0,7 3 0,-7-4 0,7-6 0,-6 5 0,3-5 0,-5 6 0,0 0 0,5-6 0,-4 5 0,4-5 0,-5 6 0,0 0 0,0 0 0,0-6 0,0 4 0,0-4 0,0 6 0,0 0 0,0 0 0,0 0 0,0 0 0,0 0 0,0 0 0,0 0 0,0 0 0,0 0 0,0 1 0,0-1 0,0-6 0,0 4 0,-4-4 0,3 6 0,-3 0 0,0 0 0,3 0 0,-3 0 0,0 0 0,3 0 0,-4 0 0,5 0 0,-4 0 0,3 0 0,-3 0 0,0 4 0,3-3 0,-6 3 0,6-3 0,-6 0 0,3 0 0,-4 0 0,4 0 0,-4 4 0,7-4 0,-7 4 0,8-5 0,-8 1 0,8-1 0,-7 5 0,6-3 0,-6 3 0,2-4 0,-4-7 0,3 9 0,1-4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3T07:30:30.5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32 24575,'14'0'0,"30"0"0,-20 0 0,43 0 0,-29 0 0,24 0 0,-10 0 0,7 0 0,-7 0 0,10 0 0,0 0 0,0 0 0,-1 0 0,1 0 0,-10 0 0,8 0 0,-8 0 0,0 0 0,7 0 0,-17 0 0,17 0 0,-7 0 0,0 0 0,8 0 0,-18 0 0,8 0 0,-11 0 0,1 0 0,-8 0 0,-2 0 0,-8 0 0,1 0 0,-1 0 0,0 0 0,0 0 0,0 0 0,8 0 0,2 0 0,0 0 0,6 0 0,-6 0 0,18 0 0,-8 0 0,8 0 0,-1 0 0,-7 0 0,8-6 0,-10 5 0,-1-5 0,1 6 0,-8 0 0,6 0 0,-4 0 0,-1 0 0,-7 0 0,-6 0 0,-9 0 0,4 0 0,-6 0 0,5 0 0,-3 0 0,4 0 0,0 0 0,-5 0 0,5 0 0,0 0 0,-5 0 0,11 0 0,-11 0 0,11-5 0,-5 4 0,0-4 0,5 5 0,-5 0 0,1 0 0,4 0 0,-11 0 0,5 0 0,-2 0 0,-3 0 0,2 0 0,-3 0 0,-1 0 0,0 0 0,0 0 0,7 0 0,-5 0 0,11 0 0,-11 0 0,11 0 0,-11 0 0,5 0 0,-6 0 0,0 0 0,0 0 0,0 0 0,-4-4 0,-1 3 0,-4-2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3T07:57: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24575,'0'2'0,"0"6"0,0 11 0,0 3 0,0-5 0,0 3 0,6 4 0,1 1 0,6 12 0,-1-5 0,1 8 0,0-8 0,0 6 0,-1-6 0,0 0 0,1 6 0,-1-6 0,2 8 0,-2-8 0,1 6 0,-1-6 0,1 0 0,-1-2 0,-6-8 0,4 0 0,-9 0 0,4 8 0,0-6 0,-4 6 0,10 0 0,-10-5 0,5 12 0,-6-5 0,5 0 0,-4 16 0,4-13 0,-5 6 0,0-11 0,0 0 0,0-5 0,0 12 0,0-12 0,0 5 0,0 0 0,0-12 0,0 10 0,0-11 0,0 5 0,0 0 0,0-6 0,0 5 0,0-10 0,0 9 0,-4-9 0,-2 9 0,1-3 0,-5 5 0,4 0 0,-1 0 0,-3 1 0,5-3 0,-1 2 0,-2-8 0,7 1 0,-7-6 0,7 0 0,-7 0 0,7-1 0,-7 1 0,7 0 0,-7 0 0,3 0 0,0 0 0,-3 0 0,7 0 0,-7 0 0,3-4 0,0 3 0,-3-3 0,3 3 0,-3 1 0,0-2 0,4 1 0,-3-4 0,6 3 0,-2-3 0,3-5 0,0-4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3T07:57:18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0 238 24575,'3'-5'0,"8"1"0,33 4 0,15 0 0,18 0 0,21 0-1032,-44 0 0,1 0 1032,13 0 0,2 0 0,0 0 0,-1 0-258,-9 0 1,0 0 257,6 0 0,-1 0 0,-3 0 0,1 0 0,6 0 0,0 0 0,-2-4 0,0-1 0,1 5 0,-1-2 0,-13-7 0,1 1 0,10 6 0,0 2 0,-12-3 0,-1-2 0,8 0 0,-1 1 0,-6 4 0,-1-2 0,6-7 0,0 1-323,33 5 323,-40-5 0,0 0 0,37 6 0,0-6 0,0 0 0,-37 7 0,0 0 0,40-15-530,-26 10 0,1 0 530,-11 2 0,-1-2 0,0-3 0,1 1 357,2 8 1,-2-1-358,39-15 0,-36 14 0,2 2 0,0-4 0,-1-1 0,0 0 0,1 1 0,-1 3 0,0 0 0,1-3 0,-1-1 0,0 0 0,1 1 0,-1 3 0,0 0 0,1-4 0,-1 1 0,0 4 0,1 0 0,0 0 0,-2 0 0,-6 0 0,2 0-108,19 0 1,2 0 107,-19 0 0,1 0 0,28 0 0,-2 0 0,14 0 0,-6 0 0,-1 0 0,-9 0 0,1-1 0,1 2 0,10 8-203,-40-5 0,-1 2 203,0 3 0,-2 1 950,38 7-950,-12 0 0,10 0 0,-10 0 0,-13-5 0,3 1 0,-10-3 0,0 1-79,10 1 0,1 1 79,-8 2 0,-3-1 0,35 6 0,-40-7 0,0 1 0,37 4 1047,-12-2-1047,-2 1 799,-12 5-799,-10-6 127,-3 5-127,-17-9 917,6 1-917,-6 0 186,18 1-186,2 7 0,9 3 0,-10-6 0,1 1 0,32 15 0,-33-19 0,3 0-402,14 11 0,-4-2 402,13-2-598,12 11 0,0 0 598,-12-12 0,-9 3 0,9 4 0,-13-4 0,3 1 0,-3-1 0,7 0 0,2 2 0,0 4 0,6 4 0,-11-6 0,-19-8 0,-4-2 0,11 10 0,0 0-547,24 16 547,-30-20 0,1 0 0,37 19 0,-7 0 0,5-6 0,-14 14 0,3-16 0,-6 16 0,-2-8 0,3 10 0,0 0 0,1-1 0,-1 9 0,1-6 0,-1 13 0,1-13 0,-1 14 0,1-15 0,-12 4 0,9-6 0,-19-5 0,-1-5 0,3 0 0,24 15-365,-10-3 0,1 2 365,-21-16 0,-1 0 0,19 8 0,0 3 0,-12 1 0,-3-2 139,-2-13 1,-1-2-140,6 10 0,-4-1 0,16 17 0,-22-28 0,1 0 0,29 28 533,-20-14-533,1-7 0,-26-10 0,-1-6 1532,-4-7-1532,-9 4 933,3-9-933,1 4 0,-5-1 0,4-4 0,-5 4 0,-1-6 0,-1-1 0,1 1 0,-1-1 0,1-3 0,0 3 0,0-7 0,0 3 0,0 0 0,0 1 0,0 4 0,6 1 0,9 1 0,18 2 0,10 8 0,9 3 0,1 7 0,-7 7 0,-5-7 0,-7-2 0,-3-4 0,-8-11 0,-2 9 0,-14-12 0,-1 4 0,0-5 0,-5-1 0,11 2 0,-11-2 0,11 7 0,5 5 0,-1-3 0,15 10 0,-16-15 0,6 10 0,0-10 0,-6 8 0,14-7 0,-6 10 0,8-10 0,0 11 0,-1-4 0,1 0 0,0-2 0,0-6 0,0 0 0,0 1 0,-1-1 0,1 0 0,0 1 0,0-1 0,0 0 0,-1 0 0,1 1 0,-8-2 0,6 1 0,4 4 0,0-2 0,18-3 0,-18 0 0,17-11 0,-17 11 0,8-5 0,-10 7 0,-8-7 0,-2 4 0,-8-10 0,0 4 0,0 0 0,8 2 0,-5 4 0,12 2 0,-12-1 0,12 1 0,-12-2 0,5 1 0,-8-1 0,-6-1 0,-1 0 0,-6-1 0,4 0 0,-7-1 0,2 0 0,-8 0 0,0 0 0,0-1 0,0 0 0,-4-3 0,0 0 0,-4-4 0,1 0 0,-1 0 0,0 0 0,-1 0 0,5-4 0,-4-1 0,7-4 0,-7 4 0,7-4 0,-7 4 0,3-4 0,0 0 0,-3 4 0,7-3 0,-7 7 0,3-7 0,-4 4 0,1-5 0,-1 1 0,1 0 0,0-1 0,-1 5 0,5-3 0,-4 6 0,7-7 0,-3 4 0,0-1 0,3-3 0,-7 7 0,7-7 0,-8-3 0,3 1 0,-9-11 0,3 5 0,-9-7 0,9 1 0,-10 0 0,5-1 0,-5 1 0,5 6 0,1-5 0,11 10 0,-4 0 0,8 3 0,-3 10 0,4-1 0,0 6 0,0 2 0,0-1 0,4 1 0,-3-1 0,7 1 0,-7 0 0,3 0 0,0 0 0,-4-1 0,8 1 0,-7 0 0,3 0 0,0 0 0,-3 0 0,3 0 0,1 5 0,-4-3 0,4 4 0,-1-6 0,-3 5 0,3-3 0,-4 4 0,0-1 0,0-3 0,0 4 0,0-6 0,0 0 0,0-1 0,0 1 0,0 0 0,0 0 0,0-1 0,0 0 0,0-1 0,0 2 0,0-1 0,0 1 0,0 0 0,0 0 0,0 0 0,-4 0 0,3 0 0,-3 0 0,4-1 0,0 1 0,-4-4 0,4 2 0,-1-9 0,6 5 0,-1-10 0,4 6 0,-3-7 0,4 7 0,0-7 0,0 3 0,-1 0 0,1-3 0,-1 7 0,1-7 0,0 7 0,0-7 0,0 3 0,0 0 0,0-3 0,0 3 0,0 0 0,0-3 0,0 3 0,0 0 0,0-3 0,-5 3 0,4-1 0,-7-2 0,7 7 0,-7-7 0,7 7 0,-7-7 0,2 4 0,1-1 0,-4-2 0,7 7 0,-6-7 0,6 6 0,-6-6 0,2 3 0,-3-4 0,0-1 0,0 1 0,0-1 0,0 0 0,0 0 0,0 0 0,0 0 0,0 0 0,0 1 0,-4-1 0,0 5 0,0-4 0,-4 7 0,4-6 0,-5 2 0,1-3 0,0 4 0,0-4 0,0 4 0,0-1 0,3-3 0,-2 7 0,6-7 0,-8 3 0,8-4 0,-7 0 0,3 0 0,0 0 0,-3 0 0,7 0 0,-7 4 0,7-3 0,-3 4 0,4 3 0,0 2 0,0 7 0,0 1 0,0 0 0,0 0 0,0 5 0,0-3 0,0 10 0,0-5 0,0 6 0,0 0 0,0 0 0,0 1 0,-10-6 0,8 4 0,-8-4 0,6-1 0,3 5 0,-7-11 0,7 5 0,-3 0 0,0-4 0,3 3 0,-3-5 0,0 0 0,3 0 0,-7 0 0,7 0 0,-7 0 0,7 0 0,-7 0 0,7 0 0,-3-1 0,0 1 0,3-1 0,-8 0 0,5 0 0,-1 1 0,2 0 0,-1-1 0,6-6 0,-1-4 0,7-6 0,1-1 0,1-6 0,-1 5 0,1-5 0,5 5 0,-4-5 0,4 3 0,1-4 0,-5 7 0,3-1 0,-5 5 0,0-3 0,0 7 0,0-7 0,0 7 0,-5-7 0,4 7 0,-3-7 0,0 3 0,3-4 0,-4 1 0,1-1 0,2 1 0,-6 0 0,2 0 0,1 4 0,-3-3 0,3 3 0,-4-4 0,0 1 0,0-1 0,0-1 0,0 0 0,0 0 0,0 0 0,-4 0 0,-1 0 0,0-6 0,-3 4 0,7-4 0,-8 0 0,8 5 0,-9-11 0,9 11 0,-8-5 0,8 6 0,-7-1 0,7 1 0,-3 0 0,0 0 0,3 0 0,-3 0 0,4 1 0,0-1 0,-4 5 0,4-3 0,-7 6 0,3-3 0,-5 4 0,1 0 0,-1 0 0,1 0 0,0 0 0,0 0 0,0 0 0,0 0 0,0 0 0,0 0 0,0 0 0,3 4 0,2 0 0,3 4 0,0 0 0,0 0 0,0 1 0,0 0 0,0 5 0,0-4 0,0 11 0,0-5 0,0 6 0,0-5 0,0 3 0,0-3 0,0 5 0,0 0 0,0 0 0,0-5 0,0 3 0,0-9 0,0 3 0,0 1 0,0-4 0,0 4 0,0-7 0,0 1 0,0 0 0,0 0 0,0 0 0,0 0 0,0 0 0,0 0 0,-4 0 0,3-1 0,-3 1 0,0-1 0,4 0 0,-4 1 0,4-1 0,0 0 0,0 0 0,0 1 0,0-1 0,0 0 0,0 0 0,0 0 0,-4 1 0,-1-1 0,1 1 0,0-1 0,0-3 0,3 3 0,-3-11 0,8 6 0,1-10 0,0 2 0,3 0 0,-3-3 0,4 3 0,-1-4 0,1 4 0,-1-2 0,1 2 0,0-4 0,-1 1 0,1 3 0,0-3 0,0 3 0,0-4 0,0 0 0,0 0 0,5-1 0,-3 0 0,4 0 0,-6 1 0,-1 0 0,1 4 0,0-3 0,-4 3 0,3-4 0,-7 1 0,7 3 0,-7-3 0,6 4 0,-6-5 0,6 2 0,-6-1 0,2 0 0,-6 6 0,-2 7 0,-9 5 0,4 4 0,-5-9 0,0 4 0,4-4 0,-9 6 0,9-2 0,-4 1 0,0 0 0,5-1 0,-5 1 0,6-5 0,4 3 0,-2-7 0,6 0 0,-3-20 0,8 2 0,-2-3 0,3 10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3T02:43:00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1 173 24575,'3'4'0,"15"-1"0,17-3 0,17 0 0,10 0 0,25 0 0,-7 0-642,-24 0 0,3 0 642,-7 0 0,1 0 0,15 0 0,-2 0 0,22 0-108,-31 0 0,-2 0 108,12 0 0,21 0 0,-12 0 0,-12 0 0,-23 0 0,-3 0 0,-14 0 944,6 0-944,0 0 556,-5 0-556,12 0 0,-12 0 0,5 0 0,-14 0 0,5 0 0,-11 0 0,5 0 0,-6 0 0,-4-3 0,-1-1 0,-4-4 0,0-6 0,0 3 0,0-4 0,-4 6 0,-2-6 0,-4 4 0,0-3 0,1 4 0,-1-4 0,1 7 0,-1-7 0,1 9 0,0 0 0,4-3 0,-3 7 0,3-3 0,-3 4 0,4-4 0,-4 4 0,3-4 0,-4 4 0,0 0 0,1 0 0,0 0 0,0 0 0,0 0 0,0 0 0,4 3 0,1 2 0,3 3 0,0 1 0,0 0 0,0 0 0,0 6 0,0-5 0,0 11 0,0-11 0,0 11 0,0-11 0,0 11 0,0-11 0,0 11 0,0-11 0,0 5 0,0-6 0,0 6 0,0-5 0,0 5 0,0-6 0,0 0 0,0 0 0,0 0 0,0 0 0,0-1 0,4 1 0,-3 0 0,3 0 0,-4 0 0,4-4 0,-3 3 0,3-4 0,-1 5 0,-2-1 0,6-4 0,-6 3 0,2-2 0,1-1 0,0 0 0,5-4 0,-2 0 0,1 0 0,0 0 0,1-4 0,1-7 0,-1 0 0,2-10 0,-2 11 0,-3-11 0,2 11 0,-3-11 0,5 10 0,-5-3 0,3 5 0,-7 0 0,3-1 0,-4-4 0,4 3 0,-3-4 0,3 6 0,0 0 0,-3 0 0,8-6 0,-8 5 0,8-5 0,-8 7 0,3-1 0,-4 4 0,0 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3T02:43:09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0 295 24575,'0'21'0,"0"5"0,0 13 0,0-7 0,0 6 0,0-6 0,0 8 0,0 9 0,0-14 0,0 12 0,0-15 0,0-6 0,10 3 0,-3-19 0,8 11 0,0-10 0,-3 4 0,3-5 0,-1 0 0,-3-1 0,9-3 0,-9-2 0,9 1 0,-3-4 0,13 10 0,2-4 0,7 0 0,1 5 0,9-4 0,-7 0 0,18 5 0,-18-5 0,0 0 0,-5-2 0,-18-2 0,9-3 0,-17 7 0,3-7 0,-5 3 0,0-4 0,0 0 0,-1 0 0,-4 3 0,-1 1 0,-3 4 0,0 1 0,0 0 0,0-1 0,0 15 0,-5-5 0,4 20 0,-10-6 0,10 8 0,-5 9 0,6-6 0,0 16 0,0-17 0,0 7 0,0-9 0,0 0 0,0-8 0,0-2 0,0 0 0,0-6 0,0 6 0,4-13 0,2 3 0,9-3 0,-4-1 0,4-1 0,0-1 0,-5-3 0,11 5 0,-11-7 0,5 1 0,4-6 0,-8 0 0,14-4 0,-15 0 0,11 0 0,-11 0 0,11 0 0,-5 0 0,7 0 0,-1 0 0,0 0 0,0 0 0,-6 0 0,5 0 0,-11 0 0,11 0 0,-11 0 0,5 0 0,-6 0 0,0 0 0,0 0 0,-1 0 0,0 0 0,0 0 0,0 0 0,-4-4 0,3 3 0,-6 0 0,2 6 0,-3 9 0,0 10 0,0 0 0,0 14 0,0-14 0,6 14 0,0-14 0,7 14 0,-2-14 0,2 13 0,-2-12 0,1 5 0,4-8 0,2 0 0,4 0 0,0 0 0,0 0 0,0 1 0,1-1 0,7 2 0,-6-1 0,6 1 0,0 0 0,2-6 0,0 1 0,-2-7 0,0 0 0,-12-2 0,10-3 0,-11 2 0,5-8 0,0 4 0,0-5 0,0 0 0,-5 0 0,3 0 0,-9 0 0,9 0 0,-9 0 0,9 0 0,-9 0 0,9-5 0,-9 4 0,10-9 0,-11 5 0,5-1 0,-6-2 0,0 7 0,0-4 0,-1 1 0,1 3 0,-4 0 0,-2 6 0,-3 3 0,0 7 0,0 1 0,0 14 0,0-6 0,0 14 0,6-6 0,5 0 0,4 6 0,6-14 0,-1 14 0,3-14 0,1 6 0,-8-13 0,5 3 0,-5-3 0,6 0 0,-4 4 0,2-9 0,-2 4 0,4-5 0,0 0 0,0 0 0,0 0 0,1 0 0,-1 0 0,0-5 0,8-1 0,2-5 0,8 0 0,-1 0 0,1 0 0,10 0 0,-8 0 0,25 0 0,-23 0 0,14 0 0,-18 0 0,-9 0 0,-1-5 0,-13 4 0,3-9 0,-9 9 0,4-8 0,-6 8 0,-4-6 0,-1 9 0,-4 5 0,0 8 0,0 15 0,0-5 0,0 12 0,0-5 0,4 0 0,4 6 0,8-14 0,-2 14 0,7-14 0,-7 6 0,6-7 0,-7-1 0,10 8 0,-11-6 0,11 6 0,-5-8 0,-1 0 0,4 1 0,-4-1 0,5 0 0,0 0 0,-4 0 0,3-4 0,-4-2 0,0 0 0,4-4 0,-4 4 0,5-5 0,1-5 0,-1-1 0,0 0 0,0-4 0,0 4 0,-5-5 0,3 0 0,-9 0 0,4 0 0,-6 0 0,-1 0 0,1 0 0,0 0 0,0-4 0,-4 0 0,-2-4 0,1-1 0,1 0 0,5-6 0,-1 5 0,1-5 0,-1 6 0,0-1 0,0 5 0,-4-3 0,-1 3 0,-4-3 0,0 0 0,4 4 0,-3-3 0,7-2 0,-3 0 0,4-4 0,-1 3 0,1 2 0,-4-1 0,2 4 0,-3 1 0,11 14 0,0 3 0,7 9 0,8 2 0,2 0 0,8 3 0,0-1 0,9 3 0,-6-8 0,6 0 0,-9-2 0,10-3 0,-8 3 0,7-4 0,-9-2 0,0 0 0,0-6 0,-8-1 0,6 0 0,-14-4 0,14 4 0,-14-6 0,6 0 0,0 0 0,-6 0 0,14 0 0,-14 0 0,14 0 0,-6 0 0,8-6 0,-9-6 0,7-2 0,-13-7 0,12 1 0,-12-3 0,5 4 0,-13-3 0,-2 11 0,-5-4 0,-1 6 0,0-6 0,0 5 0,-3-5 0,-3 7 0,-3-1 0,0-5 0,0-2 0,6-15 0,-4-1 0,4-7 0,-1-1 0,-3 0 0,4 8 0,-6 1 0,0 9 0,0 6 0,0 1 0,3 10 0,1 2 0,4 6 0,0 2 0,0 4 0,7 0 0,1 2 0,6 0 0,8 1 0,2 0 0,0 0 0,6-5 0,-14 3 0,14-9 0,-14 9 0,6-9 0,-8 4 0,1-5 0,-7 0 0,5 0 0,-5 0 0,0 0 0,-1 0 0,-6 0 0,6 0 0,-5 0 0,5 0 0,0 0 0,1 0 0,6-5 0,0-6 0,1-6 0,-1-6 0,0 1 0,-6 6 0,5-5 0,-11 10 0,5-4 0,-10 6 0,-1 0 0,-4 0 0,0 1 0,0-1 0,0 1 0,0-6 0,0-3 0,0-13 0,0-2 0,0-8 0,0 8 0,0 2 0,0 8 0,0-1 0,0 7 0,0 1 0,3 10 0,8 1 0,4 4 0,15 0 0,2 0 0,18 0 0,2 0 0,10 0 0,11 0 0,3 0 0,1 0 0,8-8 0,-20 6 0,20-6 0,-30 2 0,16-2 0,-29 0 0,0-3 0,-12 4 0,-8-4 0,-6 5 0,-1-3 0,-6 8 0,0-3 0,-4 0 0,-1-1 0,-4-3 0,0 0 0,5-7 0,-4-1 0,10-14 0,-10-2 0,11-8 0,-5 0 0,1 0 0,-3 0 0,-5 8 0,0 2 0,0 14 0,0 1 0,0 6 0,0 1 0,0-3 0,0 3 0,0-4 0,0 3 0,0 0 0,0 0 0,0 0 0,0 0 0,0 0 0,4 5 0,6-5 0,13 8 0,9-10 0,18 10 0,14-13 0,12 4 0,12-8 0,0 1 0,-11 0 0,-4 0 0,-11-5 0,-10 6 0,-10 1 0,-18 5 0,-10 5 0,-5 0 0,0-4 0,-4 0 0,-1-1 0,-4-26 0,5 15 0,-4-37 0,4 14 0,2-18 0,-5 0 0,5 1 0,-7 8 0,0 4 0,0 9 0,0 8 0,0 7 0,0 5 0,0 9 0,0-4 0,0 6 0,0 0 0,-4 0 0,-1 0 0,-4 0 0,4-6 0,-4 4 0,4-4 0,-4 6 0,4-6 0,-3 5 0,4-5 0,-1 7 0,1-1 0,4 0 0,0 1 0,0-1 0,0 1 0,4 4 0,0-3 0,5 2 0,13-6 0,-3 0 0,18-2 0,-5-5 0,18 2 0,-8-9 0,8 3 0,-10-4 0,-1 5 0,-7-2 0,-8 11 0,-3-4 0,-10 6 0,3 1 0,-9-1 0,3 1 0,-7 0 0,7 0 0,-7-6 0,8-1 0,-8-6 0,9-1 0,-9 1 0,4 0 0,-5-1 0,0 1 0,0 6 0,0-5 0,0 4 0,0 1 0,0-5 0,0 5 0,0-7 0,0 1 0,0 0 0,0 5 0,0 2 0,-4 6 0,3 0 0,-7 4 0,7-3 0,-7 7 0,7-6 0,-6 3 0,6-4 0,1 4 0,10 1 0,14 3 0,0-5 0,14-2 0,-6 0 0,7-5 0,1 5 0,0 0 0,0-5 0,0 5 0,-14-5 0,2 0 0,-17 3 0,3 3 0,-5-2 0,0 3 0,1-10 0,-1 4 0,2-9 0,-1 3 0,1-5 0,0 0 0,0-1 0,-4-7 0,3-2 0,-8-8 0,4 8 0,-6 2 0,0 7 0,0 1 0,0 0 0,0 5 0,0 2 0,0 6 0,0 0 0,0 0 0,0 0 0,0 1 0,0-1 0,-4 2 0,3-1 0,-5 4 0,2 1 0,-4 3 0,4 0 0,0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3T02:43:14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0 24575,'0'18'0,"0"17"0,0 24 0,0 31 0,0-32 0,0 4-1104,0 6 0,0 2 1104,0 7 0,0 0 0,0 0 0,0 0 0,0-1 0,0 2 0,0 7 0,0 1-765,0 2 1,0 0 764,0-1 0,0 1 0,0 6 0,0 1 0,0-7 0,0 0 0,0 8 0,0 1 0,0 2 0,0-5 0,0-25 0,0-3-382,0 8 1,0-3 381,0-17 0,0-1 0,0 7 0,0 2 0,0-2 0,0-2-112,0 32 112,0-6 0,0-19 1417,0 8-1417,0-11 2124,0 10-2124,0-7 928,0 7-928,0-10 143,0 0-143,0 0 0,0-1 0,0 13 0,0-10 0,0 22 0,0-10 0,0 0 0,0 9 0,8-8 0,-7 11-423,7 0 423,0 0 0,-6-12 0,6-12 0,-8-15 0,0-17 0,0-2 0,4-13 0,-3-3 423,3-5-423,-4 0 0,0-1 0,0 1 0,0 5 0,0 2 0,0 14 0,0-6 0,0 14 0,0-6 0,0 8 0,0 0 0,0-1 0,0-7 0,0 6 0,0-14 0,0 14 0,0-6 0,0 18 0,0-8 0,0 7 0,0-9 0,0 0 0,6 0 0,-5-8 0,5-8 0,-6-9 0,0-6 0,0 0 0,0 0 0,0-1 0,0 0 0,0 0 0,0 14 0,6 4 0,-5 23 0,5-7 0,-6 8 0,0-11 0,6 1 0,-4-14 0,4 3 0,-6-19 0,0 5 0,0-6 0,4-4 0,-3 3 0,3-4 0,-4 5 0,0 13 0,5 4 0,-3 13 0,11 11 0,-12-8 0,13 17 0,-12-24 0,10 12 0,-10-22 0,4 5 0,-2-14 0,-3-1 0,3-6 0,-1-1 0,1-3 0,4-2 0,-1-6 0,-3-2 0,-1-3 0,-3-1 0,4 0 0,-3-6 0,7 4 0,-7-10 0,7 11 0,-7-5 0,7 6 0,-7-6 0,3 5 0,0-5 0,-3 6 0,7 0 0,-7 1 0,7 3 0,-7-2 0,3 3 0,-7 0 0,-2 1 0,-3 3 0,-7 5 0,4-4 0,-10 9 0,11-5 0,-5 1 0,0-2 0,4 0 0,-9-3 0,9 3 0,-4-4 0,0 5 0,5-4 0,-5 4 0,6-5 0,-6 0 0,4 4 0,-10-3 0,11 3 0,-11-4 0,4 0 0,1 0 0,1 0 0,0 0 0,5 0 0,-5 0 0,7 0 0,-1 0 0,1 0 0,7 0 0,6 0 0,10 0 0,-1-4 0,7 3 0,-11-7 0,11 7 0,-11-7 0,11 7 0,-10-3 0,3 0 0,-5 3 0,6-3 0,-4 4 0,9 0 0,-9 0 0,17 0 0,-10 0 0,12 0 0,0 0 0,2 0 0,18 0 0,2 0 0,10 0 0,0 0 0,-1 0 0,1 0 0,12 0 0,-10 0 0,10 0 0,-13 0 0,1 0 0,-10 0 0,8 0 0,-18 0 0,7 0 0,-9 0 0,-8 0 0,6 0 0,-14 0 0,14 0 0,-14 0 0,14 0 0,-6 0 0,0 0 0,6 0 0,3 0 0,1 0 0,18 0 0,-8 0 0,9 0 0,1 0 0,0 0 0,0 0 0,0 0 0,-11 0 0,9 0 0,-18 0 0,17-7 0,-17 5 0,8-5 0,8 7 0,-5 0 0,7-6 0,-10 5 0,-10-5 0,-1 6 0,-7 0 0,6 0 0,-14 0 0,14 0 0,-14 0 0,14 0 0,-6 0 0,18 0 0,-8 0 0,17 0 0,-7 0 0,22 0 0,-10 0 0,10 0 0,-13 0 0,1 0 0,11 0 0,4 0 0,-1 0 0,9 0 0,-33 0 0,0 0 0,43 0 0,-42 0 0,-2 0 0,22 0 0,-11 0 0,0 0 0,-1 0 0,1 0 0,0 0 0,-10 0 0,7 0 0,-7 0 0,10 0 0,12 0 0,-10 0 0,21 0-453,5 0 453,-10 0 0,19 0 0,-37 0 0,-1 0-1251,27 0 1251,0 0 0,3 0-791,-33 0 1,1 0 790,23 0 0,7 0 0,-11-3 0,4-1 0,-2 1 0,17 2 0,-1 0 0,-25-2 0,3-1 0,-5 1 0,16 2 0,-6 2 0,-16-1 0,-1 0 0,14 0 0,2 0 0,-8 0 0,-2 0-207,-6 0 1,-3 0 206,-7 0 0,-3 0 0,27 0 380,-13-6-380,-14-1 1143,-17-6-1143,-2 1 1683,-13 6-1683,3-4 492,-9 5-492,4-1 0,-7-2 0,1 3 0,0 0 0,-4-3 0,-2 3 0,1 0 0,-4-2 0,4 3 0,0-1 0,-3-2 0,6 3 0,-6-1 0,3 2 0</inkml:trace>
  <inkml:trace contextRef="#ctx0" brushRef="#br0" timeOffset="2552">7448 6102 24575,'35'0'0,"16"0"0,25 0 0,-27 0 0,3 0-1454,16 0 0,2 0 1454,0 0 0,3 0-1055,19 1 1,5-2 1054,-27 1 0,1 0 0,1 0-600,1 0 0,0 0 0,3 0 600,7 1 0,3-2 0,-1 1 0,2 1 0,-1-1 0,0-1 0,-5 2 0,-1-1 0,2-1 0,4 1 0,0 0 0,0 0 0,-6 0 0,-1 0 0,-1 0-677,-4 0 0,-2 0 0,0 0 677,-1 0 0,1 0 0,-2 0-282,27 1 1,-1-2 281,3 2 0,-5-2 361,-26 2 1,-1-2-362,14 2 0,-1-2 0,-23 2 0,-1-2 0,12 1 0,2 0 0,-9 0 0,-2 0 1114,-7 1 0,-2-2-1114,38 1 0,-12 0 0,-12 0 2447,-15 0-2447,-9 0 2215,0 0-2215,-8 0 1372,6 0-1372,-6 0 426,8 0-426,-1 0 0,11 0 0,2 0 0,0 0 0,7 0 0,5 0 0,1 0 0,-2 0 0,-3 0 0,-18 0 0,0 0 0,-4 0 0,-20 0 0,4 0 0,-13 0 0,0 0 0,0 0 0,0 0 0,-7 0 0,-7 0 0,-4 0 0,-4 0 0,-2 0 0,5-4 0,-6-6 0,5-7 0,-5-5 0,4-1 0,-4 1 0,0 0 0,3 0 0,-3-1 0,5 1 0,0 0 0,5 5 0,-3 2 0,8 6 0,-7 4 0,7-3 0,-3 10 0,4-1 0,4 7 0,0 1 0,1 0 0,3 0 0,-3 0 0,0 0 0,3 0 0,-2 5 0,-1-3 0,4 4 0,-8-1 0,3-3 0,0 3 0,-3-5 0,3 6 0,-4-4 0,4 3 0,-3-5 0,3 0 0,-4 6 0,4-4 0,-3 3 0,3-5 0,-4 0 0,0 0 0,0 0 0,0 0 0,0 0 0,0 0 0,0 0 0,0 0 0,0 0 0,0-1 0,0 1 0,0 0 0,0-1 0,0 0 0,0 1 0,0 0 0,-4 0 0,-1 0 0,-4-1 0,-6 2 0,4-1 0,-3 1 0,4-1 0,1 0 0,0 0 0,0 0 0,-6 6 0,5-5 0,-5 5 0,6-6 0,-1 6 0,1-5 0,-1 5 0,1-6 0,4 0 0,-3 0 0,7 0 0,-3 0 0,4 0 0,-4-1 0,3 0 0,-2-10 0,3-14 0,0-13 0,0 7 0,0 5 0</inkml:trace>
  <inkml:trace contextRef="#ctx0" brushRef="#br0" timeOffset="4992">3 294 24575,'4'-7'0,"-4"0"0,4-1 0,0 0 0,-3 0 0,3-1 0,-4 1 0,0 0 0,3 4 0,-2-4 0,6 7 0,-6-7 0,6 7 0,-2-7 0,3 4 0,-4-5 0,4 5 0,-4 1 0,1-2 0,2 4 0,-6-7 0,6 7 0,-2-6 0,-1 3 0,4 0 0,-7-3 0,6 6 0,-6-6 0,7 6 0,-7 1 0,3 5 0,-4 3 0,0 1 0,0-1 0,0 1 0,0 6 0,0-4 0,0 3 0,0 1 0,0-5 0,0 5 0,0-6 0,0 0 0,0 0 0,0 6 0,0-5 0,4 5 0,1-6 0,0 0 0,3 0 0,-3 0 0,0 0 0,3 0 0,-7 0 0,3-1 0,0 1 0,-3 0 0,3 0 0,-4 0 0,4 0 0,-3 0 0,7-1 0,-7 1 0,3 0 0,0 0 0,-3 0 0,7 0 0,-7-1 0,6 1 0,-6 0 0,3 0 0,0 0 0,-3 0 0,7 0 0,-3 0 0,4-1 0,0 1 0,-5 0 0,4 0 0,-3-1 0,3 1 0,-3 0 0,2-1 0,-6 0 0,6-4 0,-6 3 0,3-7 0,-4 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3T02:43:23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156 236 24575,'0'-8'0,"0"-1"0,0-24 0,0 14 0,0-17 0,0 23 0,0-10 0,0 14 0,0 0 0,0 0 0,0 0 0,10-1 0,-4 5 0,9-4 0,-6 8 0,6-8 0,-5 8 0,11-4 0,-11 5 0,5-4 0,0 3 0,-4-3 0,9 4 0,-9-4 0,9 3 0,-9-3 0,4 4 0,-6 0 0,-1 0 0,1 0 0,0 0 0,-4 6 0,-1 6 0,-4 7 0,-12 11 0,-2 2 0,-7 8 0,-4-1 0,4 1 0,1 0 0,-5-1 0,11-7 0,-4-2 0,7-7 0,5-7 0,-4 5 0,8-11 0,-7 5 0,8-6 0,-7-4 0,4-1 0,-5-4 0,0 0 0,0 0 0,0 0 0,0-4 0,-1-7 0,0-6 0,-1-5 0,0 0 0,0-1 0,-1 1 0,2 5 0,-1-3 0,1 3 0,4 1 0,1-5 0,5 10 0,0-9 0,0 9 0,0-4 0,0 0 0,0 5 0,0-5 0,4 6 0,1 0 0,10 4 0,1-4 0,0 3 0,5 0 0,-11-2 0,11 7 0,-5-3 0,1 4 0,7 0 0,-12 0 0,7 0 0,-11 0 0,1 0 0,0 0 0,-4 4 0,-1 1 0,-4 3 0,0 1 0,0 0 0,0 6 0,0-5 0,0 11 0,0-11 0,-5 11 0,0-11 0,-6 11 0,1-5 0,-1 6 0,0-5 0,1 3 0,0-9 0,4 4 0,-2-6 0,3 0 0,-4-1 0,0 1 0,-6 1 0,5-1 0,-5 1 0,0-5 0,4-1 0,-9-4 0,9 0 0,-10 0 0,11 0 0,-5 0 0,6-4 0,4-7 0,1-5 0,4-6 0,0-1 0,0 1 0,0 0 0,0-1 0,0 1 0,0 0 0,10 0 0,-4 5 0,15-4 0,-11 11 0,11-1 0,-11 3 0,5 3 0,0 0 0,-1 1 0,2 4 0,-3 0 0,-4 0 0,0 0 0,0 0 0,0 0 0,0 0 0,-1 0 0,-3 3 0,-2 2 0,-3 3 0,0 1 0,0 0 0,0 0 0,0 0 0,0 0 0,0 0 0,0 0 0,-4-1 0,-1 1 0,-4 0 0,-6 1 0,5-1 0,-5 1 0,6-1 0,0-4 0,0 3 0,0-7 0,0 3 0,0-4 0,1 0 0,-1 0 0,0 0 0,-1 0 0,5-4 0,-3-7 0,2 1 0,-5-11 0,6 10 0,-5-9 0,9 3 0,-4 1 0,5 1 0,0 0 0,0 4 0,0-4 0,0 6 0,0 0 0,0 0 0,4 4 0,1-3 0,4 7 0,0-3 0,0 0 0,6 3 0,-5-3 0,5 4 0,-6 0 0,0 0 0,0 0 0,0 0 0,-1 0 0,1 0 0,0 0 0,-4 3 0,-1 2 0,-4 3 0,0 0 0,0 1 0,0 0 0,0 0 0,0 6 0,0-5 0,0 11 0,0-11 0,0 5 0,0 0 0,0-5 0,0 5 0,0-6 0,0 0 0,0 0 0,0 0 0,0 0 0,0-1 0,-3-3 0,-2-2 0,-3-3 0,0 0 0,0 0 0,0 0 0,-1 0 0,1 0 0,3-10 0,1 4 0,4-15 0,0 5 0,0-7 0,0 7 0,0-5 0,0 4 0,0 1 0,0 1 0,0 6 0,0 0 0,4 0 0,1 0 0,10-1 0,-4 1 0,9 3 0,-9 2 0,4 0 0,-7 3 0,1-3 0,0 4 0,0 0 0,0 0 0,0 0 0,-5 3 0,0 2 0,-4 3 0,0 1 0,0 0 0,0 0 0,0 0 0,0 0 0,0 0 0,-4 0 0,3 0 0,-7 0 0,3-4 0,-4 2 0,0-6 0,0 3 0,4-4 0,2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3T02:43:28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24575,'7'0'0,"1"0"0,7 0 0,-5 0 0,5 0 0,0 0 0,-5 0 0,5 0 0,-6 0 0,0 0 0,0 0 0,0 0 0,0 0 0,0 0 0,0 0 0,0 0 0,0-4 0,0 3 0,0-3 0,-1 4 0,1 0 0,0 0 0,0 0 0,0 0 0,0 0 0,-1 0 0,1 0 0,0 0 0,0 0 0,0 0 0,0 0 0,0 0 0,-1-4 0,1 3 0,0-3 0,0 0 0,0 3 0,0-3 0,0 4 0,0 0 0,-1 0 0,1 0 0,-1 0 0,1 0 0,-5-4 0,4 3 0,-3-3 0,4 4 0,0 0 0,-2 0 0,2 0 0,-1 0 0,1 0 0,-1 0 0,0 0 0,0 0 0,0 0 0,-1 0 0,-6 0 0,-12 0 0,-6 0 0,-9 0 0,4 0 0,-1 0 0,1 0 0,6 4 0,-5-3 0,4 7 0,-5-6 0,0 3 0,-1 0 0,1-4 0,0 9 0,-1-9 0,1 4 0,0-5 0,5 0 0,-4 0 0,11 0 0,-5 0 0,6 0 0,0 0 0,0 0 0,0 0 0,1 0 0,0 0 0,0 0 0,1 3 0,6-2 0,2 2 0,7-3 0,1 0 0,6 0 0,-5-4 0,11 3 0,-5-3 0,1 4 0,3 0 0,-3 0 0,5-5 0,-6 4 0,5-4 0,-5 5 0,0 0 0,5 0 0,-10 0 0,9-5 0,-9 4 0,4-4 0,-1 5 0,-3 0 0,4-4 0,-7 3 0,7-3 0,-4 4 0,4-4 0,-7 3 0,1-3 0,0 4 0,0 0 0,0 0 0,0 0 0,0 0 0,0 0 0,0 0 0,-1 0 0,0 0 0,0 0 0,0 0 0,-4 0 0,-1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3T07:39:13.0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9 24575,'10'-4'0,"19"0"0,15 4 0,0 0 0,14 0 0,-3 0 0,-3 0 0,2 0 0,30 0 0,-27 0 0,0 0 0,19 0 0,12 0 0,-29 0 0,34 0 0,-31 0 0,-13 0 0,3 0-308,17 0 1,-3 0 307,13 0-891,7 0 0,4 0 891,-36 0 0,-1 0 0,23 0 0,4 0 0,1 0 0,5 0 0,-6 0 0,5-1 0,-4 2 0,18 4 0,0 0 0,-23-5 0,3 0 0,-7 2 0,5 8 0,-7 0 0,-8-9 0,1 0-459,6 8 0,0 1 459,-8-5 0,-2 0 0,0 0 0,-2 1 0,34 9 0,-18-8 0,3-1 0,-19-1 0,-1 0 0,8 5 0,-2-2 0,37-7 0,-10 15 0,-37-14 0,1-2 0,0 4 0,-1 1-232,-1-1 1,0 0 231,0-3 0,0 0 0,40 7 0,-39-4 0,-2-1 0,26-1 516,9 14-516,-33-11 0,0 0 0,31 5 0,-26-6 0,-2-1 0,10 4 0,20-5 0,-9 5 0,12-7 0,1 0 0,-1 0 0,-12 0 0,9 8 0,-20-6 0,20 5 0,-20-7 0,20 0 0,-21 0 0,22 0 0,-10 0 0,0 0 0,9 8 0,-8-6 1293,11 6-1293,0-8 0,-38 0 0,1 0 0,41 0 0,-41 0 0,-1 0 0,27 0 989,-4 0-989,-21 0 541,-2 0-541,-14 0 0,-11 0 0,-6 0 109,-14 3 1,-1-2 0,-4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3T01:21:16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0 24575,'0'31'0,"0"-17"0,0 68 0,0-55 0,-6 45 0,-10-30 0,1 0 0,-14 18 0,20-18 0,-10 0 0,18-12 0,-8-14 0,8 3 0,-3-10 0,-6 10 0,-2-3 0,-7 14 0,3-6 0,4 6 0,-6 0 0,-14 16 0,10-11 0,-13 9 0,22-14 0,-3-12 0,4 11 0,3-19 0,3 5 0,2-6 0,0 0 0,3-1 0,-7-3 0,3 2 0,-4-2 0,-1 10 0,1-5 0,-2 11 0,1-11 0,0 5 0,5-6 0,-3 0 0,7-1 0,-3-3 0,4-2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3T07:39:18.2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24575,'0'13'0,"0"3"0,0 14 0,0-6 0,0 6 0,0 0 0,0-6 0,0 14 0,0-14 0,0 6 0,0 0 0,10-11 0,-8 18 0,18-23 0,-8 14 0,12-2 0,7 0 0,-5 4 0,6 2 0,-2-6 0,-4 5 0,12-5 0,-12 4 0,12-2 0,-11 3 0,3-7 0,0 0 0,-6-6 0,6 4 0,-8-9 0,0 8 0,0-4 0,1 0 0,-1 4 0,0-9 0,0 4 0,0 0 0,-5-4 0,3 4 0,-8-1 0,9-3 0,1 14 0,-4-8 0,8 9 0,-14-4 0,9-1 0,-8 0 0,7 0 0,-7 0 0,8 0 0,-4 0 0,1 9 0,3-7 0,-7 6 0,7-8 0,-9 0 0,3-6 0,-4 5 0,-2-11 0,1 5 0,-6-6 0,0 0 0,-4-1 0,4-3 0,-3 2 0,7-2 0,-3 4 0,6 14 0,0 3 0,2 6 0,0 6 0,-1-6 0,7 8 0,-5-8 0,4-2 0,-7-8 0,-1-6 0,0-1 0,-5-6 0,-1 0 0,-4 0 0,4 0 0,-3-1 0,3 7 0,0-5 0,-3 10 0,3-3 0,1 5 0,-4 0 0,4-6 0,-1-1 0,-3-6 0,3 0 0,-4 0 0,0 0 0,0-1 0,3-3 0,-2 2 0,2-3 0,-3 4 0,0 0 0,0 7 0,0 1 0,0 6 0,0 0 0,0 8 0,0-6 0,0 6 0,0-7 0,0-7 0,0-1 0,0-6 0,0 0 0,0-1 0,0 1 0,0 0 0,0 6 0,0 1 0,0 15 0,-4-7 0,2 14 0,-7-20 0,8 10 0,-7-17 0,7 4 0,-3-7 0,4 1 0,0-1 0,0 0 0,0 0 0,0-1 0,0 1 0,0-1 0,0 1 0,0 0 0,0-1 0,-8 2 0,6-1 0,-10 1 0,7-4 0,-4 3 0,0-7 0,4 7 0,-3-7 0,7 7 0,-7-7 0,7 7 0,-3-4 0,4 4 0,0 0 0,0-1 0,0 1 0,0-1 0,0 1 0,0-1 0,0 1 0,0-1 0,0 1 0,0-1 0,0 1 0,0-1 0,-4-3 0,0 3 0,-4-7 0,4 8 0,-2-7 0,1 6 0,-3-6 0,1 2 0,2 1 0,-2-3 0,2 6 0,-4-6 0,1 3 0,-1-4 0,0 4 0,0-3 0,0 3 0,1-4 0,-1 0 0,0 0 0,1 0 0,0 0 0,3-4 0,2-1 0,3-4 0,0 1 0,0-1 0,0 0 0,0 1 0,0 0 0,0 0 0,3 1 0,2 3 0,3-4 0,0 3 0,1 0 0,1-9 0,5 7 0,-4-8 0,5-1 0,-7 5 0,1-4 0,-1 6 0,0 0 0,0 4 0,-4-3 0,3 7 0,-7-7 0,7 7 0,-3-3 0,0 0 0,3 3 0,-3-3 0,4 0 0,-1 3 0,1-3 0,0 4 0,0 0 0,0 0 0,6 0 0,-5 0 0,5 0 0,-6 0 0,0 0 0,0 0 0,-1 0 0,1 0 0,-1 0 0,0 0 0,0 0 0,-1 0 0,2 0 0,-2 0 0,2 0 0,0 0 0,-1 0 0,1 0 0,-1 0 0,-3 3 0,-2 2 0,-3 3 0,0 1 0,0-1 0,0 1 0,0 0 0,0-1 0,-4 1 0,-1-1 0,-4-3 0,0 3 0,0-3 0,0 0 0,0 3 0,0-3 0,0 0 0,0 3 0,0-7 0,0 7 0,0-7 0,0 7 0,0-4 0,0 5 0,0-5 0,1 4 0,-1-7 0,0 6 0,1-2 0,-1 0 0,1 1 0,-1-5 0,0 3 0,4 0 0,-3-3 0,3 7 0,-4-7 0,0 3 0,4 0 0,-3-3 0,4 3 0,-5-4 0,2 0 0,-1-4 0,4-1 0,-3-3 0,2-1 0,-5 0 0,1-1 0,-1-5 0,-5 4 0,4-4 0,-4 5 0,6 1 0,0 0 0,4 0 0,-3 0 0,3 4 0,0-3 0,-3 3 0,7-4 0,-7 0 0,7 0 0,-7 0 0,7 0 0,-8 0 0,5 0 0,-1 0 0,-2 1 0,2-1 0,0 1 0,-2 3 0,6-2 0,-3 2 0,0 0 0,3-3 0,-3 3 0,4-4 0,3 4 0,1 2 0,4 3 0,1 0 0,0 0 0,6 0 0,-5 4 0,5-3 0,-6 7 0,6-7 0,-5 3 0,5 0 0,0-3 0,-5 3 0,11-4 0,-11 0 0,11 5 0,-11-4 0,11 4 0,-11-1 0,5-3 0,-6 3 0,6 1 0,-5-4 0,11 4 0,-11-1 0,11-3 0,-10 3 0,3-4 0,1 0 0,-4 4 0,3-3 0,-5 3 0,0-4 0,0 0 0,0 0 0,0 0 0,0 0 0,0 0 0,0 0 0,-1 0 0,0 0 0,-3 4 0,-2 0 0,-3 4 0,0-1 0,0 1 0,0 0 0,0 1 0,-4-1 0,-7 2 0,1-5 0,-5 4 0,0-3 0,4-1 0,-10 5 0,11-5 0,-5 1 0,0 3 0,4-4 0,-3 1 0,4 2 0,1-7 0,0 7 0,0-7 0,0 3 0,0 0 0,1-3 0,-1 3 0,1-4 0,0 0 0,1 0 0,-2 0 0,1 0 0,-7 0 0,2-28 0,-22-18 0,5-44 0,2 38 0,10-1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3T07:40:04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 24575,'0'13'0,"0"20"0,0-7 0,0 22 0,0-7 0,0 1 0,0 18 0,0-18 0,0 17 0,0-7 0,0 0 0,0-2 0,0-1 0,0-6 0,0 6 0,0-9 0,0 0 0,0 0 0,0-1 0,0 11 0,0 2 0,0 10 0,0 0 0,0 11 0,0 3-254,0-25 1,0 0 253,0 40 0,0-33 0,0 0 0,0 33 0,0-40 0,0-1 0,0 39 0,0-13 0,0 9 0,0-20 0,0 20 0,0-21 0,0 9 0,0-21 0,0 8 0,0-8 0,0 0 0,6-3 507,-5-9-507,5 0 0,-6 0 0,6 0 0,-4-1 0,9-7 0,-10 5 0,4-12 0,-5 5 0,5-8 0,-4-6 0,4-1 0,-5-6 0,0-1 0,0-6 0,0-6 0,0-5 0,0-2 0,0 3 0,3 3 0,-2-2 0,6 6 0,-6-7 0,6 7 0,-2-3 0,3 4 0,-4-4 0,3 3 0,-3-3 0,4 4 0,0 0 0,1 0 0,0 0 0,6 0 0,1 0 0,14 0 0,2 0 0,8 0 0,-1 0 0,1 0 0,0 0 0,0 0 0,0 0 0,0 0 0,-1 0 0,1 6 0,0-5 0,0 11 0,9-11 0,-6 11 0,6-10 0,-9 9 0,-1-9 0,11 4 0,-8-6 0,18 7 0,-9-6 0,11 6 0,0-7 0,0 0 0,-1 7 0,1-5 0,0 5 0,0-7 0,0 0 0,-10 0 0,7 0 0,-7 6 0,0-4 0,7 5 0,-17-1 0,18-5 0,-18 5 0,17 1 0,-16-5 0,6 5 0,-9-2 0,0-3 0,-8 4 0,15 0 0,-20-5 0,21 11 0,-16-11 0,8 5 0,-1-6 0,1 6 0,10-4 0,-8 4 0,17-6 0,-16 0 0,16 0 0,-7 0 0,10 0 0,-10 0 0,7 0 0,-17 0 0,8 0 0,-18 0 0,-2 0 0,-14 0 0,-1 0 0,-6 0 0,0 0 0,0 0 0,0 0 0,-1 0 0,-7 0 0,-6 0 0,-3 0 0,-4-4 0,3-1 0,-1-10 0,1 4 0,-7-10 0,5 11 0,-4-11 0,9 10 0,-3-3 0,8 5 0,-7-1 0,7 2 0,-7 3 0,7 5 0,-3 4 0,8 4 0,1 1 0,0 0 0,3 0 0,-3 0 0,4 0 0,1 6 0,-1-5 0,2 11 0,-2-11 0,1 5 0,-1-6 0,-4 0 0,3 0 0,-7 0 0,6 0 0,-6 0 0,7-4 0,-7 3 0,2-4 0,-3 4 0,0 0 0,0-1 0,0 2 0,0 0 0,0 0 0,0-1 0,0 1 0,-10 1 0,3 5 0,-9-3 0,5 8 0,2-9 0,-2 9 0,6-9 0,-4 4 0,4-6 0,0 0 0,-3-1 0,7 1 0,-3 0 0,0 0 0,0-4 0,-5-1 0,-5-14 0,-5-20 0,-1-4 0,-2-26 0,15 36 0,0-4 0</inkml:trace>
  <inkml:trace contextRef="#ctx0" brushRef="#br0" timeOffset="2392">0 217 24575,'3'-5'0,"1"1"0,4 0 0,0 0 0,1-5 0,-1 0 0,1 0 0,0 0 0,0 0 0,0 0 0,-4 0 0,3 4 0,-3-3 0,3 3 0,1 0 0,-1 1 0,0 4 0,-1 0 0,0 0 0,-3 4 0,3-4 0,-6 8 0,7-7 0,-7 7 0,7-7 0,-7 7 0,7-3 0,-7 4 0,7 0 0,-7-1 0,7 1 0,-4 0 0,5 0 0,0-4 0,-4 3 0,3-3 0,-3 4 0,4 0 0,0 0 0,6 1 0,-5-1 0,5 1 0,-6-1 0,0 0 0,0 0 0,0 0 0,0-1 0,0 1 0,-4 0 0,3 0 0,-3 0 0,3 0 0,-3 0 0,3 0 0,-3 0 0,4 0 0,-4 0 0,3 0 0,-7-1 0,7 1 0,-7 0 0,7 0 0,-7 0 0,3 0 0,0 0 0,-3-1 0,3-3 0,-4-1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3T07:40:15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2399 1 24575,'-14'0'0,"4"0"0,-10 0 0,5 0 0,-1 0 0,-3 0 0,3 0 0,-7 0 0,-7 0 0,-2 0 0,-8 0 0,0 0 0,0 0 0,0 6 0,1 1 0,6 6 0,-5 0 0,14-2 0,-6 1 0,0 6 0,6 0 0,-7 1 0,1 4 0,6-6 0,-6 7 0,0 1 0,5-8 0,-13 8 0,14-7 0,-6 1 0,8-3 0,-1-5 0,7-1 0,1 0 0,0 0 0,5-1 0,-5 1 0,0 0 0,4-1 0,-10 7 0,11-6 0,-11 11 0,10-11 0,-9 11 0,9-11 0,-10 11 0,5-5 0,-2 6 0,-3 1 0,10-7 0,-10 5 0,10-5 0,-11 6 0,0 10 0,4-7 0,-4 7 0,11-10 0,0 0 0,1-5 0,-1 3 0,6-9 0,-5 9 0,9-3 0,-8-1 0,8 5 0,-8-5 0,7 6 0,-8 0 0,9 1 0,-10 7 0,5-6 0,-1 6 0,-4 0 0,4-6 0,0 6 0,-3-8 0,9 8 0,-9-6 0,4 6 0,-5 2 0,0-7 0,0 7 0,4-10 0,-2-5 0,3 3 0,1-9 0,-4 4 0,8-6 0,-7-1 0,7 1 0,-8 6 0,4-4 0,-1 3 0,-2-5 0,3 0 0,0 6 0,-3-4 0,3 3 0,-4-5 0,4 0 0,-4 6 0,3-5 0,-5 11 0,2-10 0,-1 3 0,-4 5 0,4-7 0,-4 6 0,9-9 0,-3 0 0,3 0 0,-4 0 0,0 0 0,4 0 0,-3 0 0,3 0 0,-5 0 0,2-1 0,-1 1 0,1-5 0,-1 4 0,0-3 0,0 4 0,0-4 0,4 3 0,-3-7 0,3 7 0,-4-3 0,1 0 0,3 2 0,-2-6 0,3 2 0,-3-3 0,-1 0 0,-4 0 0,-3 5 0,-5 2 0,-3 4 0,-7 1 0,6-1 0,-6 1 0,8-1 0,-1-5 0,7 3 0,-5-8 0,14 7 0,-6-7 0,8 3 0,-6-4 0,3 0 0,-8 0 0,0 0 0,-6 0 0,-9 6 0,7 0 0,-14 7 0,14-2 0,-6 1 0,13-1 0,2-6 0,6-1 0,0-4 0,4 0 0,1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3T04:28:08.0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83 8027,'-4'56'0,"1"-2"0,2 6 0,1 2 0,4 3 0,0 2 0,3 19 0,0 11 0,-3-45 0,0 1 0,0-3 0,-1 1 0,1 4 0,-1 0 0,2 44 0,-2-2 0,-3-8 0,0-7 0,0-17 0,0-6 0,0-9 0,0-14 0,0-14 0,7-26 0,1-13 0</inkml:trace>
  <inkml:trace contextRef="#ctx0" brushRef="#br0" timeOffset="1">22 907 8027,'69'-8'0,"-7"3"0,-3 3 0,-2 2 0,1 0 0,7 0 0,-3 0 0,5 0 0,-3 0 0,-12 0 0,-3 0 0,-7 0 0,-9 0 0,-10 0 0,-8 0 0,-5 0 0,-2 0 0,3-3 0,1-1 0</inkml:trace>
  <inkml:trace contextRef="#ctx0" brushRef="#br0" timeOffset="2">1077 1 8027,'9'53'0,"-3"-1"0,-6-5 0,0 5 0,0 10 0,0 5 0,0 14 0,0 16 0,0-45 0,0 0 0,0 44 0,0-10 0,0 0 0,0 8 0,0-1 0,0-4 0,0-11 0,0-11 0,0-1 0,0-16 0,0-5 0,0-13 0,0 1 0,0-10 0,0-4 0,0-9 0,0-2 0,0-11 0,0-2 0</inkml:trace>
  <inkml:trace contextRef="#ctx0" brushRef="#br0" timeOffset="3">1219 1539 8027,'-37'58'0,"7"4"0,30-10 0,1 13 0,1 7 0,2 6 0,4-14 0,-1 9 0,0-14 0,1 0 0,-1-7 0,-2-11 0,0-8 0,-3-13 0,0-7 0,3-8 0,-5-15 0,3-18 0,-2-22 0,-2-23 0,-2-1 0,-2 3 0,-5 7 0,2 3 0,-2 2 0,3 8 0,2 9 0,2 8 0,3 9 0,11 6 0,9 4 0,9 7 0,11 6 0,-5 1 0,2 1 0,-1 1 0,1 1 0,-5 9 0,-5 6 0,-5 4 0,-10 1 0,-4 2 0,-6-2 0,-13 1 0,-9-6 0,-13-3 0,-1-3 0,-6-6 0,2-2 0,-2-3 0,5 0 0,8 0 0,5 0 0,8 0 0,2 0 0,14 3 0,12 8 0,14 6 0,1 5 0,0 2 0,0 0 0,6 4 0,-5-4 0,0 0 0,-3-1 0,-5-4 0,-3 0 0,-2-3 0,-1-1 0,-5 1 0,-1-6 0,-1-1 0,-2-1 0,-2-2 0,0-1 0,-3 2 0,2-3 0,-2 4 0,2 6 0,4 1 0</inkml:trace>
  <inkml:trace contextRef="#ctx0" brushRef="#br0" timeOffset="4">2541 313 8027,'-43'31'0,"-1"1"0,-17 22 0,20-3 0,14 4 0,-2 6 0,-1 11 0,4 0 0,1 8 0,6 0 0,4 4 0,4-2 0,6 3 0,2-8 0,4-7 0,1-8 0,9-11 0,7 4 0,-1-10 0,0-11 0,-2-5 0,-3-9 0,-1-5 0,-3-5 0,-1-2 0,0-1 0,-2 0 0,0-2 0,-3 2 0,8 0 0,-2 5 0</inkml:trace>
  <inkml:trace contextRef="#ctx0" brushRef="#br0" timeOffset="5">2824 1361 8027,'3'-83'0,"7"14"0,8 39 0,3 1 0,4 4 0,-1 5 0,3 5 0,1 6 0,1 7 0,1 8 0,0 9 0,3 12 0,1 17 0,3 8 0,-1 1 0,-1-4 0,-2 2 0,-4-11 0,-3-3 0,-4-7 0,-4-7 0,-5-6 0,-3-4 0,-2-4 0,-4 0 0,-4-18 0,-4-5 0</inkml:trace>
  <inkml:trace contextRef="#ctx0" brushRef="#br0" timeOffset="6">3381 1056 8027,'-40'42'0,"0"-1"0,16-6 0,-5 1 0,-3 4 0,0 3 0,5-4 0,1-1 0,-2-1 0,8-9 0,0-3 0,7-6 0,3-5 0,1-1 0,4-3 0,1-2 0,-8 3 0,10-6 0,9-9 0,17-8 0</inkml:trace>
  <inkml:trace contextRef="#ctx0" brushRef="#br0" timeOffset="7">3403 499 8027,'47'22'0,"0"0"0,32 27 0,-69 3 0,3 11 0,0 9 0,-3 2 0,0 5 0,-1-3 0,-2 1 0,-3-3 0,-1-2 0,-2-13 0,-1-7 0,-5-5 0,-1-1 0,-3-7 0,-4-6 0,3-8 0,0-3 0,3-7 0,2-4 0,0-1 0,4-2 0,-3 0 0,4-1 0,-3 4 0,-1 0 0</inkml:trace>
  <inkml:trace contextRef="#ctx0" brushRef="#br0" timeOffset="8">4138 1078 8027,'50'-26'0,"-1"6"0,7 7 0,3-2 0,-3 3 0,-1 2 0,-2 0 0,1 0 0,-7 2 0,-10 3 0,-9 4 0,-9-2 0,-5 2 0,-4 1 0,-22 4 0,-5 0 0</inkml:trace>
  <inkml:trace contextRef="#ctx0" brushRef="#br0" timeOffset="9">3938 1412 8027,'42'-12'0,"-5"5"0,-3 4 0,1 3 0,4 0 0,6 0 0,2 0 0,-3 0 0,1 0 0,2 0 0,-6 0 0,-4 0 0,-4 0 0,-5 0 0,-6 0 0,-5 0 0,-4 0 0,-3 0 0,-2 0 0,-1 0 0,1 0 0,-1 0 0,1 0 0,6 0 0,3 0 0,7-2 0,3-1 0,5-2 0,0 3 0,0-4 0,-2 1 0,-5 1 0,-2-1 0,-5 3 0,-6 0 0,-1 1 0,-4 1 0,1 0 0,-1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3T04:28:08.1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310 951 8027,'-18'-63'0,"6"14"0,1 13 0,-1 9 0,-3 1 0,-2 4 0,-2 1 0,-4 1 0,-3 6 0,-4 6 0,5 6 0,0 7 0,2 11 0,3 11 0,5 3 0,3 4 0,6 1 0,5 0 0,5-2 0,14-9 0,12-9 0,9-4 0,6-6 0,-2-2 0,-1-3 0,1-7 0,-6-6 0,-3-1 0,-4-6 0,-8 6 0,-7-1 0,-3 5 0,-5 0 0,-3 2 0,-1 0 0,1 12 0,1 5 0,1 17 0,2 9 0,-3 9 0,-1 5 0,-1 6 0,0 7 0,-3 10 0,0 4 0,0 8 0,0 2 0,0 3 0,0-3 0,0-2 0,-2-18 0,-3-7 0,-6-9 0,-9-1 0,-2-9 0,0-10 0,0-5 0,-1-8 0,-1-3 0,-1-6 0,-1-2 0,2-1 0,3-1 0,-1-4 0,4-1 0,1-2 0,5-4 0,2-6 0,1-4 0,5-1 0,2-7 0,2 5 0,2-10 0,10 6 0,8-6 0,4 5 0,6 1 0,0 1 0,0 4 0,-2 4 0,0 5 0,-4 2 0,-4 4 0,-2 0 0,-6 4 0,-1 0 0,-4 0 0,4-6 0,-6 7 0,1-3 0</inkml:trace>
  <inkml:trace contextRef="#ctx0" brushRef="#br0" timeOffset="1">1053 74 8027,'-60'48'0,"0"0"0,18-11 0,7 0 0,-2 28 0,17-1 0,2 2 0,1 11 0,-1-1 0,0 11 0,5-5 0,6 0 0,3-1 0,4-4 0,1-1 0,4-1 0,8-4 0,12-3 0,6-3 0,-2-13 0,-1-8 0,-3-9 0,-2-1 0,-3-7 0,-5-7 0,-4-5 0,-1-8 0,-2 0 0,-3 1 0,1-4 0,-1-1 0</inkml:trace>
  <inkml:trace contextRef="#ctx0" brushRef="#br0" timeOffset="2">1357 327 8027,'-4'56'0,"1"3"0,3-2 0,1 5 0,1 2 0,3 5 0,5 5 0,5 7 0,5 8 0,0-7 0,0-15 0,2 2 0,1-17 0,-1-3 0,14 1 0,-2-5 0</inkml:trace>
  <inkml:trace contextRef="#ctx0" brushRef="#br0" timeOffset="3">1498 996 8027,'43'-55'0,"2"20"0,-4 22 0,6 6 0,-3 0 0,3-5 0,-5-1 0,-2-1 0,-9-1 0,8-20 0,-4-5 0</inkml:trace>
  <inkml:trace contextRef="#ctx0" brushRef="#br0" timeOffset="4">1929 141 8027,'-12'57'0,"2"4"0,10-6 0,3 9 0,2 6 0,8 11 0,2 1 0,7 15 0,0-6 0,5 5 0,-3 1 0,-1-19 0,-4-9 0,0-9 0,1-3 0,-5-10 0,-5-13 0,-2-5 0,0-9 0,-1-3 0,-3-4 0,-1-3 0,-2-2 0,-1-1 0,-7 1 0,-8-17 0,-8-4 0</inkml:trace>
  <inkml:trace contextRef="#ctx0" brushRef="#br0" timeOffset="5">2531 1226 8027,'-8'21'0,"1"7"0,7 12 0,0 6 0,0 8 0,0-6 0,0 1 0,0-5 0,0 1 0,1-8 0,2-7 0,0-8 0,2-7 0,1-4 0,-4-3 0,0-1 0,2-3 0,1-1 0,1 0 0,2 0 0,6-1 0,3-2 0,5 0 0,2 0 0,0 0 0,0 0 0,-1 0 0,0 0 0,-5 0 0,-3 0 0,-4 0 0,-3 0 0,-1 0 0,1 0 0,6-10 0,1-2 0</inkml:trace>
  <inkml:trace contextRef="#ctx0" brushRef="#br0" timeOffset="6">3126 349 8027,'-61'66'0,"11"-1"0,37-21 0,0 5 0,3 11 0,-2 15 0,6 3 0,1 16 0,4 1 0,1-8 0,5-5 0,4-10 0,4-2 0,7-15 0,-1-4 0,0-10 0,-4-8 0,-1-7 0,-5-9 0,1-3 0,-2-6 0,-4-1 0,-2 0 0,0 1 0,1-1 0,7 7 0,6 2 0</inkml:trace>
  <inkml:trace contextRef="#ctx0" brushRef="#br0" timeOffset="7">3504 676 8027,'-67'60'0,"17"-6"0,19-4 0,9 2 0,2 2 0,0 6 0,5-8 0,-2 8 0,4-6 0,-2 1 0,1-8 0,7-10 0,-1-7 0,5-8 0,-2-7 0,0-8 0,-12-16 0,-3-7 0</inkml:trace>
  <inkml:trace contextRef="#ctx0" brushRef="#br0" timeOffset="8">3044 706 8027,'33'54'0,"-8"-7"0,-6-8 0,1-4 0,2 0 0,0-2 0,4 2 0,1 0 0,-2-3 0,0-2 0,-5-5 0,-3-5 0,-4-5 0,-3-5 0,-3-2 0,-2-1 0,-2 1 0,-3-1 0,4-6 0,0-2 0</inkml:trace>
  <inkml:trace contextRef="#ctx0" brushRef="#br0" timeOffset="9">3608 45 8027,'46'74'0,"-9"-10"0,-35-29 0,3 5 0,2 10 0,0 10 0,1 15 0,-4 2 0,-2 5 0,-1 2 0,-1 0 0,0-4 0,0-14 0,0 3 0,0-17 0,0-1 0,0-6 0,0-11 0,0-7 0,0-6 0,-1-3 0,-1-3 0,-1-1 0,-2-1 0,-2 0 0,2-3 0,-3 0 0,1-3 0,-3-3 0,-4-7 0,-5-5 0</inkml:trace>
  <inkml:trace contextRef="#ctx0" brushRef="#br0" timeOffset="10">3920 0 8027,'56'28'0,"-3"7"0,-24-10 0,4 13 0,4 9 0,0 10 0,-3 8 0,-1 7 0,-6 8 0,-3 3 0,-7 1 0,-3 1 0,-6-1 0,-4 0 0,-2 3 0,-7-1 0,-6 3 0,-8 1 0,-6-9 0,3-9 0,-2-2 0,4-15 0,3-3 0,2-8 0,3-10 0,5-9 0,0-6 0,2-7 0,2-1 0,3-3 0,-10-1 0,7-6 0,-6-2 0,8-9 0,-2 0 0,-4 0 0,2 6 0,-2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3T04:29:43.2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108 676 8027,'53'-20'0,"-5"3"0,-9 17 0,5 0 0,6 0 0,3 0 0,4 0 0,1 0 0,-11 0 0,0 0 0,-7 0 0,-8 1 0,-10 2 0,-4 9 0,-8 10 0,-11 18 0,-17 14 0,-16 12 0,-25 9 0,26-35 0,-2 1 0,0 1 0,-2 0 0,-1-1 0,-1 0 0,1 0 0,0-1 0,-26 25 0,-4 1 0,14-9 0,2-6 0,10-4 0,16-10 0,13-5 0,12-10 0,13-2 0,19-7 0,24-6 0,9-3 0,8-1 0,-2-2 0,-8-1 0,3 0 0,-13 0 0,-4 0 0,-6 0 0,-10-3 0,-7 1 0,-9-1 0,-6 3 0,5-6 0,1-3 0</inkml:trace>
  <inkml:trace contextRef="#ctx0" brushRef="#br0" timeOffset="287">1535 855 8027,'86'-23'0,"0"0"0,-22 6 0,-7 4 0,10 6 0,-30 10 0,-7 6 0,-1 6 0,-3 4 0</inkml:trace>
  <inkml:trace contextRef="#ctx0" brushRef="#br0" timeOffset="512">1327 1256 8027,'48'-13'0,"-1"3"0,2 3 0,1 0 0,3 0 0,7-1 0,0-2 0,2 0 0,0 0 0,-15 3 0,-3 3 0,-7 1 0,-6 2 0,1-5 0,-1-2 0</inkml:trace>
  <inkml:trace contextRef="#ctx0" brushRef="#br0" timeOffset="801">2530 253 8027,'-9'17'0,"2"20"0,1 22 0,-2 20 0,2 16 0,1 4 0,2-43 0,0 1 0,2-5 0,0 0 0,-1 1 0,1 1 0,1-2 0,0 0 0,0 45 0,1-18 0,1-12 0,6-11 0,4 1 0,6-12 0,7-9 0,6-2 0</inkml:trace>
  <inkml:trace contextRef="#ctx0" brushRef="#br0" timeOffset="1003">2731 1033 8027,'58'-62'0,"-7"25"0,-5 25 0,0 12 0,4 0 0,3-3 0,-6 1 0,1-1 0,-1 3 0,17-16 0,-2-5 0</inkml:trace>
  <inkml:trace contextRef="#ctx0" brushRef="#br0" timeOffset="1299">3540 0 8027,'-20'79'0,"3"2"0,14-2 0,0 6 0,-2 4 0,-2 4 0,4-43 0,1 1 0,0 0 0,1 1 0,-1 5 0,1 0 0,1-5 0,0-1 0,0 39 0,0-12 0,0-15 0,0-7 0,0-7 0,0-9 0,0-12 0,3-5 0,0-8 0,2 0 0,2-2 0,7 2 0,6 0 0</inkml:trace>
  <inkml:trace contextRef="#ctx0" brushRef="#br0" timeOffset="1636">3860 989 8027,'0'77'0,"0"-7"0,-2-11 0,-1-5 0,1-3 0,2-9 0,0-8 0,0-4 0,0-2 0,5 4 0,9-3 0,13-7 0,13-11 0,15-9 0,-1-2 0,3-2 0,0-3 0,-7-5 0,-2-3 0,-7 3 0,-6 0 0,-10 2 0,-10 3 0,-13-11 0,-7-1 0</inkml:trace>
  <inkml:trace contextRef="#ctx0" brushRef="#br0" timeOffset="1941">5086 305 8027,'-66'29'0,"11"10"0,13 14 0,8 12 0,2 8 0,3 7 0,2 8 0,5 7 0,11-44 0,2 2 0,2-2 0,2-1 0,3 44 0,8-9 0,9-11 0,13-15 0,19-14 0,5-12 0,7-14 0,1-8 0,12-6 0,-6-29 0,11-4 0</inkml:trace>
  <inkml:trace contextRef="#ctx0" brushRef="#br0" timeOffset="2189">5918 454 8027,'-73'63'0,"12"4"0,11 4 0,3 3 0,-4 3 0,-3 2 0,-1 1 0,24-35 0,1 1 0,-25 36 0,9-12 0,1-5 0,8-13 0,0-5 0,6-10 0,3-22 0,1-5 0</inkml:trace>
  <inkml:trace contextRef="#ctx0" brushRef="#br0" timeOffset="2422">5324 699 8027,'12'23'0,"2"2"0,-7 23 0,8 2 0,8 4 0,4 0 0,3 1 0,1 2 0,-5-11 0,2 4 0,-3-7 0,-1-8 0,-2-6 0,-5-8 0,0-6 0,9-4 0,1-3 0</inkml:trace>
  <inkml:trace contextRef="#ctx0" brushRef="#br0" timeOffset="2880">5985 260 8027,'70'27'0,"-10"2"0,-27 5 0,-6 9 0,-3 7 0,1 19 0,-3 13 0,-4 12 0,-12-42 0,-2 0 0,-1 1 0,-1 0 0,0-2 0,-2-1 0,-3 4 0,-4-2 0,-8 35 0,-7-4 0,-2-9 0,-1-7 0,-1-7 0,1-9 0,6-15 0,4-5 0,0-9 0,0-2 0,4-11 0,1 3 0,5-11 0,4-1 0,-2-6 0,-4 1 0,-7 10 0,-5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3T04:29:59.1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778 950 8027,'-33'-48'0,"0"0"0,-14-21 0,13 22 0,-1 10 0,-11-6 0,-16-1 0,-2 2 0,-8 7 0,4 10 0,1 11 0,5 9 0,8 15 0,10 17 0,12 20 0,15 10 0,9 7 0,8-2 0,10-3 0,12-7 0,18-10 0,17-10 0,5-15 0,5-9 0,-2-12 0,-3-11 0,-8-10 0,-14-12 0,0-2 0,-16 4 0,-1 6 0,-9 1 0,-2 9 0,-5 7 0,-2 19 0,0 23 0,0 22 0,3 27 0,2 8 0,3 0 0,4 8 0,3-9 0,-5-12 0,-3-4 0,-3-5 0,-5 0 0,-1-8 0,-14-10 0,-9-19 0,-12-7 0,-12-8 0,3-6 0,-3-5 0,-3-2 0,-5-5 0,7-14 0,10-14 0,9-5 0,1-27 0,2-4 0</inkml:trace>
  <inkml:trace contextRef="#ctx0" brushRef="#br0" timeOffset="403">1536 125 8027,'-38'57'0,"0"0"0,10-7 0,4-1 0,-1 35 0,15-13 0,5-1 0,2-6 0,4 5 0,4 2 0,14 5 0,13 6 0,4-17 0,4-13 0,-1-10 0,-2-3 0,-2-8 0,-8-9 0,-5-6 0,-7-6 0,-1-12 0,-2-3 0</inkml:trace>
  <inkml:trace contextRef="#ctx0" brushRef="#br0" timeOffset="939">1796 549 8027,'48'-52'0,"6"5"0,5 29 0,5-1 0,3-1 0,-9 6 0,6-3 0,-10 4 0,0 1 0,-10 2 0,-12 5 0,-8 2 0,-14 6 0,-5 16 0,-10 13 0,-12 11 0,-12 11 0,-18 11 0,-9 5 0,0-2 0,6-5 0,3-1 0,3-3 0,9-10 0,7-8 0,3-3 0,9-5 0,9-6 0,16-7 0,15-10 0,17-2 0,18-3 0,4-2 0,-7-3 0,-5 0 0,-9 0 0,6 0 0,-14 0 0,-4 0 0,-10 0 0,-7 0 0,-3 0 0,-2 0 0,0 0 0,2-10 0,2-2 0</inkml:trace>
  <inkml:trace contextRef="#ctx0" brushRef="#br0" timeOffset="1324">2694 43 8027,'59'-28'0,"-7"14"0,-11 19 0,-3 15 0,-8 10 0,-5 9 0,0 21 0,-3 17 0,-6 6 0,-11-32 0,-2 0 0,-2 38 0,-3-31 0,-3 0 0,-16 35 0,5-42 0,-3-1 0,-1-2 0,-3-2 0,-24 31 0,7-12 0,-5-3 0,7-14 0,0 0 0,5-11 0,7-8 0,9-9 0,5-5 0,2-5 0,5-2 0,-2-1 0,-3 4 0,-6 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3T04:30:23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24575,'35'0'0,"18"0"0,37 0 0,-39 0 0,3 0-1593,11 0 0,4 0 1593,7 0 0,4 0 0,13 0 0,9 0 0,-30 0 0,5 0 0,2 0 0,-4 0 0,12 0 0,-3 0 0,0 0-498,3 0 0,0 0 0,-5 0 498,10 0 0,-6 0 0,-14 0 0,-3 0 0,1 0 0,0 0 0,15 0 0,-3 0 49,-20 0 1,-3 0-50,2 0 0,-2 0-56,30 0 56,-15 0 1397,-30 0-1397,4 0 2005,-30 0-2005,5 0 1162,-14 0-1162,3 0 73,-2 0-73,8 0 0,-2 0 0,6 0 0,8 0 0,12 0 0,0 0 0,18-7 0,-8 6 0,0-6 0,7 7 0,-17-6 0,8 4 0,-10-3 0,-8 5 0,-2 0 0,-14 0 0,5 0 0,-11 0 0,5 0 0,-7 0 0,0 0 0,-1 0 0,1 0 0,1 0 0,-1 0 0,1 0 0,0 0 0,0 0 0,0 0 0,0 0 0,0 0 0,-1 0 0,-1 0 0,1 0 0,0 0 0,0-4 0,7 3 0,1-4 0,1 1 0,-2 3 0,-1-3 0,-3 4 0,4 0 0,-6 0 0,-4 4 0,-1-4 0,-4 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3T04:30:33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0 698 24575,'0'-29'0,"0"11"0,0-19 0,0 25 0,12-17 0,-5 19 0,10-5 0,0 0 0,2 3 0,6-4 0,16-4 0,22-5 0,7 0-901,27-8 901,-9-1-939,-2 1 1,4-3 938,-30 11 0,0-1 0,28-8 0,1 2-367,-29 12 0,-4 3 367,48-19 0,-37 16 0,-2 1 0,26-8-95,9 7 95,-29 7 0,-1 11 776,1-5-776,-12 7 1872,9 0-1872,-20 0 844,20 0-844,-8 0 115,11 0-115,-1 0 0,1 0 0,19 0 0,-14 0 0,4 0 0,-12 0 0,-9 0 0,1 6 0,8 2 0,-9 7 0,1-7 0,-3 5 0,-1-5 0,-7 6 0,7 0 0,-19-2 0,6 1 0,-6-1 0,-1 1 0,8 0 0,-17-2 0,17 2 0,-17-2 0,8 1 0,-10 4 0,0-3 0,1 3 0,8-4 0,5 4 0,-2 2 0,0-1 0,-12-1 0,1-5 0,-1 5 0,1-3 0,-1 3 0,9 1 0,3-3 0,-1 9 0,7-9 0,-15 7 0,15-6 0,-15 6 0,6-8 0,-8 3 0,-1 0 0,-6-4 0,-2 2 0,-7-5 0,0 0 0,7 1 0,-5-1 0,5 1 0,-7-1 0,0 0 0,1 0 0,3 4 0,-2-3 0,3 3 0,2-4 0,-6 1 0,13 0 0,-12 0 0,5-1 0,0 1 0,-4 5 0,4-3 0,1 4 0,-6-7 0,12 6 0,-5-3 0,0 9 0,5-9 0,-4 4 0,0 0 0,4-4 0,-11 3 0,4-5 0,0 0 0,-5-1 0,16 6 0,-8-4 0,9 4 0,-10-5 0,5 1 0,-12-2 0,11 2 0,-11-2 0,5 1 0,-6-5 0,-6 3 0,4-7 0,-8 6 0,3-3 0,-4 3 0,-4-3 0,-2-1 0,-3 1 0,-2-3 0,2 3 0,-2-4 0,2 0 0,-2 0 0,1 0 0,0 0 0,-1 0 0,1 0 0,-1 0 0,1 0 0,0 0 0,-1 0 0,1 0 0,0 0 0,0 0 0,0 0 0,0 0 0,0 0 0,-1 0 0,1 0 0,0 0 0,-1 0 0,1 0 0,0 0 0,0 0 0,8 0 0,8 0 0,4-4 0,5-1 0,-5-4 0,1 4 0,5-4 0,-4 4 0,5-5 0,-7 5 0,7-4 0,-5 3 0,5 0 0,-6-2 0,-1 7 0,0-7 0,0 7 0,0-3 0,1 4 0,-1-4 0,0 3 0,0-3 0,-4 0 0,3 3 0,-3-3 0,3 4 0,-3-4 0,2 3 0,-2-3 0,0 0 0,3 3 0,-4-3 0,5 0 0,-1 3 0,-4-7 0,4 7 0,-4-7 0,4 8 0,1-8 0,-1 7 0,0-3 0,-7 7 0,-3 1 0,-4 4 0,-3 1 0,2-1 0,0 1 0,-3 0 0,3-4 0,-4 3 0,-1-3 0,1 4 0,0 0 0,-1 0 0,1-4 0,4 3 0,-3-3 0,4 3 0,-1 0 0,-1-4 0,6 4 0,-8-4 0,4 4 0,0 0 0,-3-3 0,7 1 0,-4-1 0,5 3 0,0-1 0,0 1 0,0-4 0,0-1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3T04:32:53.6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1188 240 8027,'18'-20'0,"2"1"0,5 15 0,2-1 0,5 2 0,6-1 0,4 0 0,6 1 0,-7-2 0,2-1 0,-7-2 0,-7 2 0,-2 5 0,-5 1 0,-3 0 0,-7 0 0,-5 0 0,-4 1 0,-2 2 0,0 3 0,-1 2 0</inkml:trace>
  <inkml:trace contextRef="#ctx0" brushRef="#br0" timeOffset="-1982">44 797 8027,'39'-2'131,"-1"-1"0,0 1 0,-3-2 379,9-3 0,4-2 21,-4-1 0,-2-1-33,-3 1 0,-3-1-377,-9 4 1,-3-1 0,-4 2-336,-5 1-1597,-3 2 0,-9 3 1811,-6 4 0,2-3 0,-4 4 0</inkml:trace>
  <inkml:trace contextRef="#ctx0" brushRef="#br0" timeOffset="-1662">0 1056 8027,'20'0'0,"4"1"0,3-4 0,10-2 0,6-4 0,5-2 0,0 0 0,-23 4 0,1 0 0,19-5 0,0-1 0,-5 2 0,-3 0 0,-10 5 0,-2-2 0,-5 3 0,-5-1 0,-2 1 0,-6 3 0,-8 4 0,-3 3 0,0 1 0,-2 1 0</inkml:trace>
  <inkml:trace contextRef="#ctx0" brushRef="#br0" timeOffset="-1196">491 606 8284,'31'19'660,"0"1"1,-5-5 0,-2 0 0,10 6-51,-7-5 1,-4-1-43,1 0 0,-4-3-39,-4-1 0,-2-4-36,-3 1 0,-5 0-43,-6 0 1,-3 2 0,-7 2-39,-4 5 1,-5 3-29,-7 7 0,-3 2-27,1 2 1,0 0-25,2-3 0,2 0-23,4-7 0,4-1-22,2-4 1,4-2-297,3-5 1,2-1-1032,2-3 916,0-3 0,11-3 0,0-4 0</inkml:trace>
  <inkml:trace contextRef="#ctx0" brushRef="#br0" timeOffset="-626">1218 451 8027,'7'23'0,"-1"2"0,1 4 0,4 3 0,1 0 0,0-1 0,1 0 0,-3-8 0,0-1 0,0-3 0,-3-5 0,0-4 0,2-3 0,4-3 0,3-9 0,5-6 0,2-6 0,4-6 0,0 0 0,2-6 0,-1-2 0,-5 4 0,-2 0 0,-5 5 0,2-1 0,-5 5 0,-3 3 0,-5 7 0,-15 5 0,-4 5 0</inkml:trace>
  <inkml:trace contextRef="#ctx0" brushRef="#br0" timeOffset="-354">1443 709 8027,'-10'28'0,"3"-1"0,5 1 0,2 0 0,0-1 0,2 4 0,-1 1 0,1 1 0,-1 3 0,2-2 0,-2-6 0,2-3 0,-2-3 0,0-2 0,-1-5 0,0-4 0,0-4 0,0-9 0,0 0 0</inkml:trace>
  <inkml:trace contextRef="#ctx0" brushRef="#br0" timeOffset="834">1963 676 9692,'46'-1'-555,"0"1"0,-13 0 0,-5 1 555,3 2 0,-17 4 0,0-2 0,-1 2 0</inkml:trace>
  <inkml:trace contextRef="#ctx0" brushRef="#br0" timeOffset="1146">1996 842 8027,'24'-2'0,"2"0"0,2 0 0,-2-1 0,0 2 0,-2-2 0,0 2 0,-4-2 0,-4 1 0,-5 0 0,-2 1 0,-3 1 0,-2 0 0,-1 0 0,4-4 0,1 0 0</inkml:trace>
  <inkml:trace contextRef="#ctx0" brushRef="#br0" timeOffset="2569">2908 85 8027,'-26'-3'0,"1"0"0,-22 4 0,19 7 0,-3 6 0,1 3 0,0 3 0,0 4 0,3-1 0,1 2 0,0 4 0,6-2 0,3 3 0,7-1 0,4-2 0,5 2 0,0-3 0,1-1 0,4 0 0,2-6 0,1-2 0,2-1 0,-1-3 0,-1-4 0,-1-1 0,-1-1 0,-3-4 0,0 0 0,-1 0 0,0 0 0,0-1 0,-1 2 0,0 0 0,1 1 0,-1 1 0,-3 1 0,-4 0 0,-2 3 213,-2 1 0,1 0 297,0 0 0,3-2-122,0-2 1,2-1-137,0-1-471,3-1-93,-2-2 166,4 2 1,-3-2 9,2 1 0,-2 1 10,2 0 0,-1-2 8,1 1 0,-1-1-205,1 0 126,0 1-157,1-2 335,2 0 19,2-1 0,2 0 0,3 0 0,1 0 0,3 0 0,2 2 0,1 1 0,-1 0 0,-1 1 0,-3-1 0,-2-1 0,-3 1 0,-1-2 0,-1 2 249,-2-1 98,-1 2-355,-1 0 0,0 0 0,0 1 1,0 4 0,0 5 1,0 2-1,0 5 1,-1 4 0,-2 3 1,0 3-1,-1 1 1,0 2 96,-1 3 1,0 0 249,-3 1 0,-1-1 141,-1-1 0,0 0 16,0 0 0,0 2 0,1 0-6,1 0 1,2-1 2,1 0 1,3-2-34,0 1 1,2-3-32,0 0 0,5-4-31,3-2 1,6-3-209,7-5 1,2-4-196,1-7 1,2-2-300,-5-2 1,-1-1-59,-3 0 0,-3-1 24,-4-2 1,-3 0 335,-3 0 0,3-7 0,1-1 0</inkml:trace>
  <inkml:trace contextRef="#ctx0" brushRef="#br0" timeOffset="8785">3420 0 8027,'-23'9'0,"0"0"0,-12 4 0,10 1 0,5 3 0,-2 4 0,0 4 0,3-4 0,5 2 0,2-3 0,1 3 0,3 0 0,5-3 0,1 1 0,2-1 0,5-2 0,5 1 0,6-5 0,5-3 0,4-2 0,1-3 0,2-2 0,1-2 0,-1-2 0,1-7 0,-1-3 0,-2-4 0,-5-2 0,-2-2 0,-5 1 0,-4-2 0,-1-1 0,-3 1 0,-4 0 0,0 1 0,-2-1 0,-4 1 0,-2 1 0,-3 1 0,-3 2 0,-2 2 0,0 1 0,-1 3 0,0 0 0,-1 4 0,0 0 0,1 2 0,0 2 0,1 0 0,2 0 0,2 0 0,2 0 0,1 0 0,2 0 0,1 2 0,-1 0 0,-4 6 0,-2 2 0</inkml:trace>
  <inkml:trace contextRef="#ctx0" brushRef="#br0" timeOffset="10567">3236 1156 8027,'-12'34'0,"2"-1"0,10-11 0,0 3 0,0 6 0,0 0 0,0 1 0,0-4 0,0-3 0,0-3 0,0-1 0,0-3 0,0-3 0,1-4 0,0-2 0,2-3 0,-2-1 0,0-1 0,-1 0 0,0 0 0,0-1 0,1 2 0,1 3 0,0 0 0,2 4 0,0-1 0,-2-1 0,1 0 0,0-1 0,0-1 0,-1-2 0,0-1 0,-1-1 0,0 0 0,-1-2 0,0-1 0,1 1 0,-4 2 0,1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3T01:21:18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605 1 24575,'0'12'0,"-14"22"0,1-13 0,-8 13 0,-10-3 0,-2 10 0,-3-3 0,-2 13 0,21-32 0,-6 4 0,7-8 0,-1-3 0,3 2 0,4-9 0,5 3 0,-9-2 0,12 3 0,-8 1 0,6-6 0,-1 4 0,-10-2 0,5 3 0,-11 2 0,4-1 0,-5 6 0,6-5 0,1 4 0,6-6 0,3 0 0,-2-4 0,4 2 0,-4-3 0,-6 5 0,-2 1 0,-1 6 0,-5-4 0,11 3 0,-4-5 0,6-1 0,0 0 0,4 0 0,-3-4 0,8 2 0,-4-6 0,4 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3T06:44:19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0 122 24575,'10'-4'0,"2"1"0,17 3 0,13 0 0,10 0 0,10 0 0,0 0 0,11 0 0,3 0 0,12 0-534,1 0 534,-1 0 0,0 0 0,-12 0 0,9 0 0,-20-7 0,-1 5 0,-5-5 0,-17 7 0,0 0 0,-4 0 0,-14 0 534,16 0-534,-8 0 0,2 0 0,-4 0 0,-8 0 0,9 0 0,-7 0 0,14 0 0,-14 0 0,14 0 0,-6 0 0,-1 0 0,7 0 0,-6 0 0,0 0 0,-2 0 0,-7 0 0,-1 0 0,0 0 0,-6 0 0,5 0 0,-5 0 0,1 0 0,3 0 0,-3 0 0,-1 0 0,-1 0 0,0 0 0,5 0 0,3 0 0,3 0 0,-4 0 0,1 0 0,-1 0 0,8 0 0,-6 0 0,6 0 0,-8 0 0,8 0 0,-6 0 0,1 0 0,-5 0 0,-3 0 0,5 0 0,-6 0 0,5 0 0,-5 0 0,6 0 0,8 0 0,-6 0 0,10 0 0,-10 0 0,2 0 0,-10 0 0,-1 0 0,0 0 0,-5 0 0,11 0 0,-11 0 0,11 0 0,-11 0 0,11 0 0,-11 0 0,11 0 0,-5 0 0,7 0 0,-1 0 0,0 0 0,0 0 0,0 0 0,1 0 0,-1 0 0,0 0 0,0 0 0,-6 0 0,5 0 0,-10 0 0,3 0 0,-1 0 0,-3 0 0,-5-6 0,-2-6 0,-12-14 0,7 2 0,-3 3 0,5 11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3T06:44:24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24575,'8'0'0,"0"0"0,6 0 0,-3 0 0,9 0 0,-3 0 0,5 0 0,0 0 0,8 0 0,-6 0 0,14 0 0,-14 0 0,14 0 0,-6 0 0,0 0 0,6 0 0,-14 0 0,6 0 0,0 0 0,-6 0 0,6 0 0,-8 0 0,8 0 0,-6 0 0,6 0 0,3 0 0,-9 0 0,8 0 0,-10 0 0,-5 0 0,4 0 0,-11 0 0,11 0 0,-11 0 0,5 0 0,0 0 0,-5 0 0,5 0 0,0 0 0,-5 0 0,5 0 0,0 5 0,-5-4 0,5 4 0,-6-5 0,0 0 0,0 0 0,0 4 0,0-3 0,0 3 0,0-4 0,3 0 0,-2 0 0,3 0 0,-4 0 0,0 4 0,0-3 0,0 3 0,0-4 0,0 0 0,0 0 0,0 0 0,0 4 0,0-3 0,0 3 0,-1-4 0,1 0 0,0 0 0,0 0 0,0 0 0,0 0 0,0 0 0,0 0 0,0 0 0,0 0 0,0 0 0,0 4 0,3-3 0,-2 3 0,3-4 0,-4 0 0,0 0 0,0 0 0,0 0 0,0 0 0,0 0 0,0 4 0,0-3 0,0 3 0,0-4 0,-1 0 0,1 0 0,0 0 0,-4 3 0,2-2 0,-3 2 0,4-3 0,0 0 0,-1 0 0,1 0 0,0 0 0,-1 0 0,1 0 0,-1 0 0,1 0 0,-4 0 0,-1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3T06:44:32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2004 1 24575,'0'18'0,"0"-6"0,0 30 0,5-18 0,-4 24 0,18-4 0,-9 17 0,19 1 0,-11 12 0,0-22 0,0 1-913,2 43 913,-5-32 0,0 3 0,-4-6 0,-2-2 0,9 39 0,-7-27 0,-1 1 0,8 25 0,-7-30 0,-1 1 0,-4-9 0,-1 0 0,0 1 0,-1-1 0,-4 1 0,0-1 0,0-7 0,0 1 0,0 5 0,0-1-187,0 23 187,0 19 0,0-35 0,0 10 0,0-22 0,0-3 0,0-9 0,0 0 904,-6 0-904,-1 0 196,-7-1-196,-5 1 0,4 0 0,-10 0 0,11 0 0,-12-1 0,13-7 0,-12 6 0,7-14 0,-2 14 0,-2-14 0,4 6 0,-4-7 0,-2 7 0,1-6 0,-3 14 0,1-6 0,-7 2 0,-5 7 0,2-7 0,-9 12 0,9-11 0,-10 9 0,1-7 0,8-1 0,-25 19 0,24-25 0,-24 17 0,29-22 0,-6 1 0,3 7 0,-6-4 0,6 4 0,-3-7 0,14-3 0,-17 12 0,8-9 0,-2 8 0,5-10 0,0 0 0,6-1 0,-6 1 0,7-2 0,1 0 0,0 1 0,-1-1 0,1-5 0,0 4 0,5-10 0,-3 10 0,9-11 0,-15 16 0,8-13 0,-3 7 0,6-11 0,5 6 0,-5-3 0,4 3 0,-10-5 0,4 6 0,-5-4 0,-11 19 0,0-9 0,-23 25 0,-1-6 0,-3 9 0,-8 2 0,22-13 0,-11 8 0,17-19 0,5 6 0,5-15 0,7-3 0,7-6 0,5 0 0,3-1 0,7 0 0,-7-4 0,7 2 0,-7-6 0,7 5 0,-2-8 0,3 1 0,0-6 0,0-1 0,0 1 0,0-2 0,0 1 0,0 0 0,0 0 0,0-1 0,0 0 0,0 0 0,0 0 0,0 0 0,0-6 0,0 4 0,0-4 0,0 6 0,0-6 0,0 5 0,0-5 0,0 0 0,0 4 0,0-3 0,-4 4 0,3 2 0,-3-2 0,0 1 0,3 1 0,-3-1 0,0 5 0,3-3 0,-5 6 0,5 1 0,-3 4 0,1 4 0,2 1 0,-2-1 0,3 1 0,0 0 0,0 0 0,0 0 0,0-1 0,0 1 0,0 0 0,0-1 0,0 1 0,0-1 0,0 1 0,0-2 0,0 2 0,0 0 0,0 0 0,4 0 0,-3-1 0,6-3 0,-2 3 0,4-3 0,-4 4 0,3-4 0,-7 3 0,7-7 0,-7 7 0,6-4 0,-3 1 0,4-1 0,-1-4 0,0 0 0,1 0 0,0 0 0,0 0 0,0 0 0,1 0 0,-1 0 0,1 0 0,0 0 0,0 0 0,-1 0 0,1 0 0,-1 0 0,1 0 0,-1 0 0,1 0 0,0 0 0,-1 0 0,0 0 0,1 0 0,-1 0 0,1 0 0,-1 0 0,0 0 0,1 0 0,-2 0 0,2 0 0,-1 0 0,0 0 0,0 0 0,-1 0 0,1 0 0,0 0 0,0 0 0,-1 0 0,1 0 0,0 0 0,-1 0 0,1 0 0,0 0 0,-1 0 0,1 3 0,0-2 0,-8-5 0,3 3 0,-6-6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3T06:44:38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2126 1 24575,'14'0'0,"18"0"0,38 0 0,10 0 0,-16 0 0,2 0-875,-12-1 0,1 2 875,19 2 0,2 3 0,-7 4 0,0 2-724,7-1 0,2 3 724,8 6 0,-1 3 0,-13-2 0,-1 0 0,15 1 0,-5 3-417,-31-2 0,-2-1 417,16-2 0,0 1 0,-17 0 0,-1 2 0,13 2 0,1 1 0,-7-3 0,-1 2 0,-1 2 0,0 0 0,37 18-461,-8 8 461,-6-10 0,-4 7 0,-4 1 0,5 4 0,-1 13 0,1-5 0,-9 7 0,7 1 0,-7-1 0,9 1 0,-1-1 0,-7 1 0,5-1 0,-5 1 0,0-1 0,5 0 0,-13 1 0,-20-30 0,2 1 124,4 8 0,-1 1-124,-4-2 0,-1 0 0,0-1 0,-1 0 1296,16 37-1296,-7-9 0,-16-32 0,-1 0 0,19 44 0,-4-11 0,-8-4 889,-9-11-889,-3-10 532,-7-3-532,0-9 1003,-7-8-1003,-1 6 525,-6-14-525,0 6 0,0-14 0,0 5 0,0-1 0,0-2 0,0 1 0,0-11 0,0 1 0,0 0 0,0 0 0,0 0 0,-4 0 0,3 0 0,-7 0 0,3 0 0,-4 0 0,4 0 0,-3-4 0,3 3 0,-10-2 0,4 3 0,-4 1 0,0-1 0,-1 2 0,-6 0 0,-1 5 0,1 1 0,-8 1 0,-2 5 0,-18 8 0,7-2 0,1 0 0,4-4 0,14-12 0,-6 5 0,8-7 0,-1 5 0,1-4 0,0 4 0,-1-5 0,1 5 0,-8-3 0,6 9 0,-14-2 0,5 4 0,1-4 0,-6 5 0,6-6 0,0 6 0,2-1 0,0-6 0,6 4 0,-7-9 0,9 3 0,0 0 0,-10 1 0,7 0 0,-7-1 0,9-5 0,7-1 0,-5 1 0,5-1 0,-1-4 0,-4 4 0,11-9 0,-5 8 0,0-3 0,4-1 0,-10 5 0,11-8 0,-11 7 0,5-7 0,-7 7 0,1-3 0,0 1 0,-8 3 0,5-3 0,-13 6 0,14-2 0,-6 1 0,8-6 0,-11 4 0,14-5 0,-11 1 0,19-2 0,-10 1 0,11-4 0,-5 4 0,6-5 0,0 4 0,0-3 0,0 3 0,0-4 0,-6 5 0,4-4 0,-4 4 0,6-5 0,0 0 0,-6 5 0,4-4 0,-3 4 0,-1-5 0,4 4 0,-4-3 0,0 3 0,-1-4 0,-7 5 0,-9-4 0,7 9 0,-15-9 0,16 4 0,-14 1 0,14-4 0,-6 8 0,7-8 0,1 3 0,0-5 0,-1 4 0,1-2 0,-8 3 0,6-5 0,-14 0 0,5 0 0,-6 0 0,-1 0 0,7 0 0,-5 0 0,6 0 0,-8 0 0,0 0 0,8 0 0,2 4 0,0-2 0,-4 3 0,-7-5 0,7 0 0,4 0 0,8 0 0,-8 0 0,5 0 0,-5 0 0,8 0 0,0 0 0,-1 0 0,1 0 0,0 4 0,-1-2 0,1 3 0,5-5 0,-3 0 0,3 0 0,-13 0 0,6 0 0,-14 0 0,6 0 0,0 0 0,-6 0 0,5 0 0,-6 0 0,-1 0 0,8 0 0,-34 0 0,17 0 0,-42 0 0,14 0-239,27 0 0,-1 0 239,-29 0 0,24 0 0,-1 0 0,-36 0 0,40 0 0,1 0 0,0 0 0,2 0 0,-38 0 0,11 0 0,13 0 0,15 0 0,9 0 0,0 0 0,13 0 478,-1 0-478,11 0 0,-5 0 0,6 0 0,1 0 0,0 0 0,4 0 0,-4 0 0,6 0 0,-10 0 0,8 0 0,-8 0 0,4 0 0,4 0 0,-4 0 0,0 5 0,5-4 0,-5 4 0,6-1 0,-6-3 0,4 7 0,-4-7 0,0 3 0,-1-4 0,-6 4 0,-1-2 0,-7 8 0,-2-2 0,-8 5 0,0 0 0,-9-5 0,6 4 0,-16-4 0,16 5 0,-6 2 0,-1-8 0,8 5 0,-18-6 0,25 6 0,-5-6 0,18 4 0,6-9 0,1 4 0,6-5 0,-1 0 0,2 0 0,3-3 0,-5 2 0,8-5 0,-9 5 0,6-2 0,-4 3 0,1 0 0,0 0 0,-1 0 0,0 0 0,0 0 0,0 0 0,1 0 0,0 0 0,-1 0 0,1 0 0,0 0 0,0 0 0,0 0 0,1 0 0,6 0 0,2 3 0,6-2 0,1 6 0,0-3 0,0 1 0,0 2 0,1-7 0,-5 8 0,4-7 0,-3 7 0,4-7 0,0 3 0,-1 0 0,0 0 0,1 1 0,-1 2 0,1-6 0,-1 2 0,1 1 0,-1-3 0,-4 7 0,4-7 0,-3 7 0,4-7 0,-1 7 0,1-8 0,-1 8 0,1-7 0,-1 6 0,0-6 0,0 6 0,-7-6 0,-3 3 0,-6-8 0,-1 3 0,0-7 0,0 7 0,0-7 0,0 7 0,0-8 0,0 8 0,0-7 0,0 3 0,0-3 0,0-1 0,5 0 0,-4 0 0,3 0 0,-4 1 0,4-1 0,2 0 0,-1 4 0,3-3 0,-7 4 0,7-4 0,-2 0 0,3 1 0,0-1 0,0 0 0,0-1 0,0 0 0,0 1 0,0-1 0,0 0 0,0 0 0,0 0 0,0 1 0,0-1 0,0 0 0,0 0 0,0 0 0,0 0 0,4 0 0,1 0 0,5-6 0,-5 4 0,4-3 0,-8 5 0,7 0 0,-8 0 0,8 0 0,-7-1 0,7 5 0,-3-2 0,3 6 0,-4-7 0,4 7 0,-7-7 0,7 7 0,-3-7 0,3 7 0,-3-7 0,3 7 0,-4-6 0,4 6 0,-1-2 0,-3 7 0,-1 1 0,-3 4 0,0 0 0,0 13 0,0-13 0,0 8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3T06:44:43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1251 0 24575,'-17'0'0,"-2"0"0,-11 0 0,-2 0 0,-29 16 0,15-6 0,-37 30 0,25-5 0,-17 9 0,5 6 0,4-7 0,9-2 0,3-3 0,22-13 0,2-1 0,8-2 0,-1-4 0,6 3 0,2-10 0,5 4 0,0 0 0,0-5 0,-5 6 0,3-1 0,-4 2 0,5 5 0,-5 0 0,3 1 0,-8-1 0,9 0 0,-9 0 0,7 8 0,-7-6 0,7 14 0,-4-6 0,1 0 0,3 6 0,-2-14 0,3 14 0,0-6 0,0 8 0,6 0 0,-5-1 0,3 11 0,-4-8 0,-1 8 0,0-10 0,0 9 0,6-6 0,-4 6 0,10-17 0,-4 6 0,0-6 0,5 0 0,-5 6 0,6-14 0,0 23 0,0-20 0,0 21 0,0-24 0,0 14 0,0-14 0,0 14 0,0-14 0,0 14 0,0-6 0,0 8 0,0-1 0,0 1 0,0 0 0,0 10 0,6-8 0,-5 17 0,11-17 0,-4 18 0,6-18 0,0 8 0,-1-11 0,1 1 0,0 10 0,-1-8 0,3 17 0,-3-16 0,2 16 0,-1-17 0,0 8 0,-1-11 0,0-7 0,-1-2 0,-1-7 0,0-1 0,0 0 0,-1-6 0,1 5 0,-1-5 0,1 7 0,0-1 0,0 0 0,0 0 0,-1-6 0,1 5 0,-1-5 0,1 7 0,0-1 0,0 0 0,0 0 0,0 0 0,1 8 0,-1-5 0,1 5 0,4-8 0,-3 0 0,2-6 0,-5 5 0,10-1 0,-7 3 0,7 4 0,-4-5 0,-5-6 0,10 5 0,-10-5 0,5 6 0,0 1 0,-4-1 0,9 0 0,-3 0 0,0 8 0,3-6 0,-3 6 0,0-7 0,3-1 0,-4 0 0,0 0 0,-2-6 0,-4 5 0,-2-10 0,1 3 0,-1-5 0,0 0 0,0 0 0,5 10 0,-4-8 0,4 8 0,-5-4 0,1-5 0,-1 5 0,0-6 0,1 6 0,-1-5 0,1 5 0,-1-6 0,0 0 0,0 0 0,0 0 0,0 0 0,0 0 0,0 0 0,-4 0 0,3 0 0,-3-4 0,4 2 0,-1-2 0,1 4 0,0 0 0,0 0 0,0 0 0,4 4 0,-3-3 0,3 3 0,2-3 0,-5-1 0,5 1 0,0 0 0,-5-1 0,11 1 0,-11 0 0,5 0 0,-6-2 0,0 1 0,0 0 0,0 0 0,0 0 0,0-4 0,0 3 0,-1-7 0,1 7 0,0-7 0,-4 7 0,3-7 0,-3 6 0,3-6 0,1 7 0,0-7 0,0 7 0,0-3 0,0 3 0,0-3 0,-4 3 0,2-3 0,-2 0 0,0 3 0,3-7 0,-3 7 0,3-7 0,0 2 0,-4 0 0,3-2 0,-2 2 0,-1-6 0,-1-1 0,-3-4 0,0 0 0,0-2 0,0 1 0,-4-6 0,2 5 0,-3-5 0,5 6 0,0-6 0,0 5 0,0-5 0,0 7 0,0 0 0,0 0 0,0 0 0,-3 0 0,2 0 0,-6 0 0,6-1 0,-7 0 0,7 0 0,-6 1 0,6-1 0,-7 5 0,7 4 0,-3 4 0,4 4 0,0 1 0,4 0 0,-3 0 0,7 0 0,-7 0 0,3 0 0,-4 0 0,0 0 0,4 0 0,-3 0 0,3 0 0,-4-1 0,0 0 0,3 0 0,-2 0 0,3-1 0,-1 1 0,-2 0 0,2-1 0,1-2 0,-3 2 0,3-3 0,-4 4 0,0-1 0,0 1 0,-3-1 0,-2-3 0,-3-1 0,-7 2 0,4-4 0,-4 4 0,6-5 0,0 4 0,0-3 0,0 7 0,0-7 0,0 3 0,0-4 0,0 4 0,0-3 0,0 3 0,4 0 0,-3-3 0,3 3 0,-4-4 0,4 4 0,-2-3 0,2 3 0,-3-1 0,0-2 0,0 3 0,0-4 0,1 0 0,-1 0 0,0 0 0,1 0 0,-1 0 0,0 0 0,1 0 0,-1-4 0,-6-7 0,-4-12 0,-6-9 0,-1-1 0,11 13 0,4 10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3T06:44:50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3T04:49:52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1037 1152 24575,'-5'0'0,"-11"0"0,-2-4 0,-14-4 0,3-2 0,-4-5 0,-1-1 0,-6-8 0,3 3 0,2-4 0,14 12 0,5-6 0,4 12 0,1-9 0,3 7 0,-1-5 0,0 1 0,2 2 0,-11-5 0,15 1 0,-14 0 0,11-2 0,-12 3 0,6-4 0,-10-2 0,10-1 0,-9 0 0,7-4 0,-8-1-423,7-4 423,-3 0 0,0 4 0,5-3 0,-10 3 0,9 1 0,-4-4 0,6 7 0,-6-7 0,10 3 0,-9-4 0,10 0 0,-6 0 0,1 4 0,-1-3 0,2 7 0,-1-2 0,0 3 0,1 0 0,0 0 0,5 3 0,-4-2 0,4 5 423,0-1-423,-2 5 0,7 1 0,-5-2 0,5 3 0,-6-2 0,6 5 0,-2 1 0,3 2 0,0 0 0,0 0 0,0-2 0,0 1 0,0-1 0,-3 2 0,2 0 0,-2 0 0,3 0 0,-3 2 0,0-1 0,-1 1 0,-1 1 0,1-3 0,-2 3 0,0-3 0,-1 2 0,1 0 0,0 1 0,0 0 0,1 0 0,2 1 0,-2 0 0,5 2 0,-5-3 0,4 2 0,-5-1 0,6 1 0,-6-2 0,5 3 0,-5-3 0,5 3 0,-4-1 0,1 0 0,-2 1 0,3 0 0,-3 0 0,2 0 0,0 0 0,-1 0 0,1 0 0,0 0 0,-2 0 0,6 0 0,-6 0 0,6 0 0,-6-2 0,5 0 0,-2-5 0,6 1 0,1-1 0,2 1 0,-2-2 0,2 1 0,-3-1 0,4 2 0,-1 0 0,-2 0 0,2 0 0,-6 0 0,6 1 0,-5 0 0,5 1 0,-3 0 0,0-1 0,3 2 0,-3-1 0,0-1 0,2 1 0,-2-1 0,3 0 0,-1 0 0,1 1 0,-1 0 0,1 1 0,-1 0 0,0 0 0,1 0 0,-1 1 0,1-1 0,-3 3 0,3-1 0,-2 1 0,-1 0 0,3-2 0,-2 2 0,2-1 0,0 1 0,0-1 0,0 1 0,0-1 0,1 0 0,-1-1 0,-3 1 0,3-1 0,-2 1 0,2-1 0,1 1 0,-1-1 0,-3 1 0,3-1 0,-5 1 0,4-1 0,-1 1 0,2 0 0,-1-1 0,1 2 0,0-3 0,-3 3 0,-1-2 0,-2 1 0</inkml:trace>
  <inkml:trace contextRef="#ctx0" brushRef="#br0" timeOffset="2975">560 0 24575,'0'10'0,"0"8"0,0 1 0,18 7 0,-8 4 0,16-12 0,-6 14 0,7-12 0,-2 6 0,6 3-764,-1-6 764,3 6 0,5-4 0,1 1 0,-1-2 0,0 0 0,1 0 0,-1 0 0,-2-4 0,-5 1 83,2-4-83,-3 4 0,5-4 0,0 2 0,-1-3 0,0 0 0,-1-1 572,-6 0-572,3-3 109,-3 2-109,5-1 0,1 3 0,1 0 0,-3-4 0,-5 0 0,1-4 0,-13 0 0,7-1 0,-13-2 0,3-2 0,-4-1 0,-4-5 0,-4-4 0,0 2 0,-3-1 0</inkml:trace>
  <inkml:trace contextRef="#ctx0" brushRef="#br0" timeOffset="4989">475 107 24575,'0'-8'0,"0"3"0,0-8 0,0 7 0,0-4 0,0 2 0,2 4 0,1 1 0,2 3 0,1 0 0,0 0 0,0 0 0,0-3 0,0 2 0,0-1 0,-2 0 0,1 2 0,-1-3 0,2 2 0,0-1 0,-2-1 0,1 2 0,-1-1 0,0-1 0,1 3 0,-4-2 0,2 2 0,-3 1 0,3 1 0,0 1 0,3 0 0,5 1 0,1 1 0,4-1 0,0 1 0,0 1 0,0-2 0,1 1 0,-6-1 0,4 1 0,-7-1 0,3 1 0,-5-2 0,1 0 0,-1 0 0,-2 0 0,-1 0 0,-3-1 0,0 1 0,0-2 0,0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3T04:51:01.8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24575,'8'0'0,"0"0"0,0 0 0,1 0 0,0 0 0,-1 0 0,1 0 0,-1 0 0,1 0 0,0 0 0,0 0 0,5 0 0,-3 4 0,4-3 0,0 3 0,-5-4 0,11 0 0,-11 0 0,5 0 0,0 5 0,-5-4 0,11 4 0,-11-5 0,5 0 0,-6 0 0,0 0 0,0 0 0,0 0 0,0 0 0,0 0 0,0 0 0,0 0 0,-1 0 0,1 0 0,0 0 0,0 0 0,0 0 0,0 4 0,0-3 0,0 3 0,0-4 0,0 0 0,0 0 0,0 0 0,6 0 0,-5 4 0,5-3 0,-6 3 0,5-4 0,1 0 0,6 5 0,-6-4 0,6 4 0,-11-5 0,11 5 0,-11-4 0,11 4 0,-5-5 0,0 4 0,15-3 0,-18 3 0,17-4 0,-13 0 0,5 5 0,-6-4 0,5 4 0,-5-5 0,0 0 0,5 0 0,-10 0 0,9 0 0,-9 0 0,9 0 0,-10 0 0,5 4 0,0-3 0,1 2 0,0-3 0,4 0 0,-3 0 0,-1 0 0,5 0 0,-5 0 0,16 0 0,-7 0 0,7 0 0,-10 0 0,0 0 0,0 0 0,-5 0 0,3 0 0,-3 0 0,-1 0 0,5 0 0,-11 0 0,11 0 0,-5 0 0,6 0 0,0 0 0,0 0 0,7 0 0,-5 0 0,14 0 0,-6 0 0,8 0 0,-1 0 0,1 0 0,18 0 0,-14 0 0,13 0 0,-17 0 0,-8 0 0,6 0 0,-14 0 0,14 0 0,-14 0 0,0 0 0,-3 0 0,-5 0 0,7 0 0,-1 0 0,-6 0 0,5 0 0,-5 0 0,6 0 0,-5 0 0,3 0 0,-3 0 0,9 0 0,-3 0 0,3 0 0,-4 0 0,-5 0 0,3 0 0,-3 0 0,5-5 0,0 4 0,0-4 0,8 5 0,-5 0 0,12 0 0,-12 0 0,5 0 0,0 0 0,-12 0 0,10 0 0,-11 0 0,-1-4 0,5 3 0,-11-3 0,11 4 0,-5 0 0,6 0 0,-5 0 0,13 0 0,-11 0 0,21 0 0,-16-5 0,6 4 0,0-4 0,-6 5 0,14 0 0,-6 0 0,8 0 0,0-6 0,0 5 0,-1-5 0,1 6 0,0 0 0,0-6 0,0 4 0,-1-3 0,1 5 0,0 0 0,0 0 0,0 0 0,-1 0 0,1 0 0,10 0 0,-8 0 0,8 0 0,-1 0 0,11 0 0,-6 0 0,3 0 0,-17 0 0,10 0 0,-8 0 0,8-6 0,-1 4 0,-7-4 0,18 6 0,-18 0 0,17 0 0,-17 0 0,8 0 0,-10 0 0,0 0 0,-1 0 0,1 0 0,10 0 0,-8 0 0,8 0 0,-1 0 0,-7 0 0,8 0 0,8 0 0,-14 0 0,5 0 0,-11 0 0,-6 0 0,18 0 0,-8 0 0,17 0 0,-16 0 0,16 0 0,-7 0 0,10 0 0,-10 0 0,7 0 0,-17 0 0,18 0 0,-18 0 0,7 0 0,-9 0 0,0 0 0,0 0 0,-8 0 0,6 0 0,-14 0 0,6 0 0,-14 0 0,15 0 0,-18 0 0,17 0 0,-14 0 0,7 0 0,-1 0 0,0 0 0,0 0 0,8 6 0,2-4 0,8 4 0,0-6 0,0 0 0,-1 5 0,1-3 0,0 4 0,10-6 0,-8 0 0,7 0 0,-9 0 0,0 6 0,0-5 0,0 5 0,-8-6 0,6 0 0,-14 5 0,16-4 0,-16 4 0,8-5 0,-9 5 0,-1-4 0,0 4 0,0-5 0,8 6 0,-6-4 0,14 3 0,-6-5 0,8 6 0,0-4 0,0 4 0,9-6 0,-7 0 0,8 6 0,0-5 0,-8 5 0,17-6 0,-17 0 0,8 0 0,-10 0 0,-8 0 0,-2 0 0,0 0 0,4 5 0,-2-4 0,0 4 0,-9-5 0,-7 0 0,5 5 0,-5-4 0,6 4 0,0 0 0,1-4 0,-1 4 0,8-5 0,2 0 0,8 6 0,-1-5 0,11 5 0,-8-6 0,17 7 0,-6-5 0,8 5 0,1-7 0,0 7 0,0-6 0,-10 6 0,7-7 0,-17 6 0,25-5 0,-30 5 0,18-6 0,-30 0 0,12 0 0,-12 0 0,-1 0 0,-4 5 0,-3-3 0,-1 2 0,5-4 0,-11 0 0,11 0 0,-11 0 0,11 0 0,-5 0 0,1 0 0,3 0 0,6 0 0,-1 0 0,7 0 0,-10 0 0,1 0 0,-1 0 0,0 0 0,0 0 0,0 0 0,1 0 0,7 0 0,-6 0 0,6 0 0,0 0 0,-6 0 0,14 0 0,-14 0 0,6 0 0,0 0 0,-6 0 0,6 0 0,-8 0 0,1 0 0,-1 0 0,0 0 0,-6 0 0,5 0 0,-5 0 0,7 0 0,-1 0 0,-6 0 0,5 0 0,-11 0 0,5 0 0,-2 0 0,-3 0 0,-1 0 0,-5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3T04:51:05.7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735 0 24575,'0'4'0,"0"-1"0,0 16 0,0-9 0,0 5 0,0 0 0,0-5 0,0 5 0,0-6 0,0 0 0,0 0 0,0 0 0,0 0 0,0 0 0,0 0 0,0 0 0,0 0 0,-4 0 0,3-1 0,-7 1 0,7 0 0,-7 0 0,7 0 0,-7 0 0,7 6 0,-7-5 0,3 5 0,-5 0 0,1-5 0,-2 11 0,0-5 0,0 7 0,-5-1 0,4 0 0,-4 0 0,-2 8 0,5-6 0,-10 6 0,10-7 0,-10 7 0,6-6 0,-18 16 0,11-16 0,-4 8 0,7-9 0,4-6 0,-5 4 0,5-10 0,2 4 0,0-5 0,5-1 0,-5 1 0,10-1 0,-3 0 0,3-4 0,-4 3 0,0-7 0,0 3 0,5 0 0,-4-3 0,3 3 0,-5-4 0,1 0 0,-6 4 0,5-2 0,-11 3 0,11-1 0,-5-3 0,0 3 0,4-1 0,-4-2 0,0 8 0,5-7 0,-5 6 0,6-7 0,0 3 0,5 0 0,-4-3 0,7 0 0,-2-6 0,3-3 0,0 0 0,0-1 0,0 0 0,0 1 0,0-1 0,0 0 0,0 0 0,0 0 0,0 0 0,0 0 0,0 0 0,0 1 0,0 6 0,0 9 0,0 3 0,0 5 0,0-7 0,0 0 0,0 1 0,0 0 0,0-1 0,0 1 0,0-1 0,0 0 0,0 0 0,0 0 0,0 1 0,0-1 0,0 0 0,0 1 0,0-1 0,0 1 0,3-2 0,1-2 0,0 3 0,3-7 0,-3 3 0,4-4 0,1 0 0,-1 0 0,0 0 0,0 0 0,1 0 0,0 0 0,0 0 0,-1 0 0,1 0 0,0 0 0,0 0 0,0 0 0,0 0 0,0 0 0,-1 0 0,1 0 0,-1 0 0,1 0 0,-1 0 0,0 0 0,0 0 0,0 0 0,0 0 0,-4 0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3T04:51:10.3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1 279 24575,'0'-7'0,"0"-2"0,0 1 0,0 0 0,0 1 0,0 0 0,0-1 0,0-1 0,0-5 0,0-3 0,0-5 0,0-8 0,0 6 0,0-6 0,0 7 0,0 1 0,0 5 0,0 2 0,0 13 0,0 3 0,0 6 0,4-3 0,-3 4 0,7-7 0,-7 7 0,3-3 0,-1 0 0,-2 3 0,7-7 0,-7 7 0,7-7 0,-3 3 0,4 0 0,0-4 0,0 4 0,6-4 0,1 0 0,6 5 0,1-3 0,-1 3 0,8-5 0,-6 4 0,6-2 0,-8 3 0,0-1 0,1-2 0,7 3 0,-6-1 0,6-2 0,-8 3 0,0-5 0,0 0 0,1 0 0,-7 0 0,13 6 0,-11-5 0,12 5 0,-8-6 0,0 0 0,0 0 0,1 0 0,-1 0 0,8 0 0,-6 0 0,6 0 0,-8 0 0,0 0 0,1 0 0,7 0 0,-6 0 0,6 0 0,2 0 0,0 0 0,2 0 0,-4 0 0,-7 0 0,-7 0 0,5 0 0,-5 0 0,6 0 0,-6 0 0,5 0 0,-5 0 0,7 0 0,-7 0 0,5 0 0,-5 0 0,6 0 0,0 0 0,1 0 0,-1 0 0,0 0 0,0 0 0,8 0 0,-6 0 0,6 0 0,-7 0 0,17 0 0,-6 0 0,8-5 0,-4 4 0,-14-4 0,6 5 0,-8 0 0,0 0 0,0 0 0,0 0 0,-5 0 0,3 0 0,-9 0 0,10 0 0,-5 0 0,0 0 0,5 0 0,-5 0 0,1 0 0,3 0 0,-3 0 0,5 0 0,-6 0 0,5 0 0,-5 0 0,14 0 0,12 0 0,0 0 0,8 0 0,-10 6 0,-1 1 0,1 6 0,10 1 0,-8 0 0,0-1 0,-4-6 0,-6 4 0,0-9 0,-2 3 0,-8-5 0,0 5 0,-6-3 0,5 3 0,-5-5 0,1 0 0,3 0 0,-9 0 0,10 0 0,-11 0 0,5 0 0,0 0 0,-5 0 0,15 0 0,-14 0 0,14 0 0,-15 0 0,11 0 0,-11 0 0,11 0 0,-5 0 0,1 0 0,3 0 0,-9 0 0,9 0 0,-9 0 0,4 0 0,0 0 0,-5 0 0,11 0 0,-5 0 0,6 0 0,0 0 0,1 0 0,-1 0 0,0 0 0,0 4 0,0-2 0,-5 3 0,13-1 0,-17-2 0,18 3 0,-21-5 0,11 5 0,-11-4 0,5 4 0,0-5 0,-5 0 0,5 0 0,0 0 0,-5 4 0,5-3 0,0 3 0,-5-4 0,11 0 0,-5 4 0,7-2 0,-7 3 0,5-5 0,-11 0 0,11 5 0,-5-4 0,6 4 0,-6-5 0,5 5 0,5-4 0,-1 4 0,7-5 0,-16 0 0,5 0 0,-5 5 0,7-4 0,-1 4 0,0-5 0,0 0 0,-6 0 0,5 0 0,-5 0 0,1 0 0,-2 0 0,-1 0 0,-3 0 0,4 0 0,-6 0 0,0 0 0,-1 0 0,1 0 0,0 0 0,0 0 0,-1 0 0,0 0 0,-4 3 0,-1 1 0,-3 4 0,0 1 0,0 0 0,0 0 0,0 0 0,0 0 0,0 0 0,0-1 0,0 1 0,0 0 0,-4 0 0,3 0 0,-3 0 0,0-1 0,3 0 0,-2 0 0,3 0 0,0 0 0,0 1 0,0-1 0,0 1 0,0-1 0,0 1 0,0-1 0,0 0 0,0 0 0,0 1 0,0-2 0,-4-2 0,3 2 0,-3-2 0,4 3 0,0-1 0,-3-3 0,-2-1 0,-4-13 0,-3-20 0,-1-4 0,5 2 0,2 14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3T01:21:20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24575,'13'0'0,"20"0"0,2 0 0,0 0 0,2 0 0,40 9 0,-25-6 0,25 7 0,-31 3 0,-8-2 0,14 10 0,8 1 0,-18-7 0,17 14 0,-17-14 0,8 12 0,-10-12 0,-8 3 0,6 1 0,-14-6 0,6 10 0,0-10 0,2 10 0,0-4 0,-2 0 0,0 4 0,-6-10 0,1 10 0,-4-11 0,-10 3 0,4-5 0,-6-1 0,0 0 0,0-4 0,-4 2 0,3-6 0,-3 6 0,5 4 0,13 7 0,-4 5 0,32 15 0,-15-11 0,31 23 0,-21-11 0,11 10 0,-14-12 0,-8-3 0,-5-15 0,-8-3 0,-5-6 0,-3 0 0,-5-1 0,-4 0 0,-1-1 0,-4 0 0,3-4 0,-2-4 0,-8-11 0,-23 6 0,14-5 0,-12 10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3T04:52:43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0 219 24575,'2'0'0,"6"0"0,10 0 0,22 0 0,-5 0 0,24 0 0,-7 0 0,10 0 0,-1 0 0,1 0 0,-10 0 0,7 0 0,-24 0 0,12 0 0,-22 0 0,12 0 0,-12 0 0,12 0 0,-12-4 0,12 2 0,-12-3 0,5 5 0,-8 0 0,-6-4 0,-1 3 0,-6-3 0,0 4 0,0 0 0,0 0 0,-1 0 0,1 0 0,0 0 0,-5 0 0,0 0 0</inkml:trace>
  <inkml:trace contextRef="#ctx0" brushRef="#br0" timeOffset="2007">69 469 24575,'8'0'0,"6"0"0,-4 0 0,5 0 0,0 0 0,1 0 0,14 0 0,-6 0 0,6 0 0,-7 0 0,-1 0 0,0 0 0,0 0 0,0 0 0,1 0 0,-1 0 0,-6 0 0,5 0 0,-11 0 0,5 0 0,0 0 0,-5 0 0,5 0 0,-6 0 0,6 0 0,-5 0 0,11 0 0,-11 0 0,5 0 0,-6 0 0,0 0 0,0 0 0,5 0 0,-3 0 0,4 0 0,-6 0 0,0 0 0,-1 0 0,1 0 0,0 0 0,0 0 0,0 0 0,0 0 0,0 0 0,-1 0 0,-1 0 0,1 0 0,0 0 0,0 0 0,1 0 0,-1 0 0,0 0 0,1 0 0,0 0 0,0 0 0,-1 0 0,1 0 0,0 0 0,0 0 0,-1 0 0,1 0 0,-1 0 0,0 0 0,0 0 0,-1 0 0,1 0 0,0 0 0,-1 4 0,1 0 0,0 0 0,-4 3 0,3-6 0,-6 7 0,2-3 0,-3 0 0,0-2 0</inkml:trace>
  <inkml:trace contextRef="#ctx0" brushRef="#br0" timeOffset="3997">894 0 24575,'2'0'0,"1"0"0,9 0 0,-3 0 0,0 0 0,5 0 0,-2 10 0,8-2 0,-8 7 0,8 0 0,-9-4 0,9 5 0,-8-1 0,3-4 0,-5 4 0,-1-6 0,-1-1 0,1 1 0,0 0 0,0 0 0,0 0 0,0 0 0,0 0 0,6 1 0,-5-1 0,5 1 0,0 0 0,-5-1 0,5 1 0,-6-1 0,0 0 0,0 0 0,0-4 0,-4 2 0,2-2 0,-2 0 0,-1 2 0,3-6 0,-7 5 0,4-2 0,-4 4 0,-3-1 0,-2-3 0,-4 4 0,0-7 0,-6 7 0,5-2 0,-5 3 0,0 1 0,4-1 0,-4 1 0,1 0 0,3-1 0,-10 2 0,11-2 0,-5 1 0,5 5 0,1-5 0,-7 6 0,4-1 0,-3-4 0,5 4 0,-5 0 0,9-5 0,-8 5 0,8 0 0,-3-5 0,3 5 0,-2-6 0,3 0 0,0 0 0,-4 6 0,3-5 0,0 5 0,2-6 0,0 0 0,-1 0 0,0 6 0,1-5 0,0 5 0,-1-2 0,0 3 0,-3-2 0,2 7 0,1-11 0,-5 11 0,9-11 0,-8 5 0,8-6 0,-7 0 0,7 0 0,-3 0 0,0-4 0,0-1 0,-1-4 0,2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00:11:36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0 24575,'-4'6'0,"1"15"0,3 17 0,-4 10 0,3 1 0,-15-7 0,13-3 0,-8-8 0,5 7 0,-1-7 0,-8 30 0,0-7 0,-1 19 0,0-12 0,1 0 0,0 0 0,0-10 0,7-10 0,2-11 0,2-8 0,2-6 0,-3 4 0,5-4 0,0 6 0,0 0 0,0 0 0,0-6 0,0 5 0,0-11 0,0 5 0,0-7 0,0 1 0,-4 0 0,3-1 0,-3 0 0,4 0 0,0 0 0,0 6 0,0 2 0,0 14 0,0 11 0,-6 10 0,4 1 0,-5-3 0,7-18 0,0-1 0,0-8 0,0-6 0,0-2 0,0-5 0,0 0 0,0-1 0,0 1 0,0-1 0,0 7 0,0 9 0,0 0 0,0 13 0,0-13 0,0 13 0,0-13 0,0 14 0,0-7 0,0 9 0,0-9 0,0 6 0,0 5 0,0-1 0,0 18 0,0-8 0,0 1 0,0-3 0,0-10 0,0-8 0,0-1 0,0-8 0,0-6 0,0-1 0,0-6 0,0-1 0,0 1 0,0 0 0,0 6 0,0 1 0,0 6 0,0-1 0,0 1 0,0 0 0,0 0 0,0 0 0,0-6 0,0 5 0,6 2 0,-5 1 0,5 14 0,0-7 0,-4 9 0,3 9 0,-5-15 0,5 5 0,-4-23 0,4 5 0,-5-11 0,0 5 0,0-7 0,4 1 0,-3-1 0,5-4 0,-5 4 0,6-4 0,-3 1 0,0 1 0,-1-2 0,-9 0 0,0-1 0,-11-3 0,7 0 0,-11 0 0,11 0 0,-11 0 0,11 0 0,-11-4 0,11-2 0,-5-4 0,0 1 0,4-6 0,-10 2 0,4-3 0,-5 1 0,6 3 0,1-3 0,1 6 0,3-1 0,-4 5 0,10-3 0,-3 7 0,7-7 0,-3 4 0,4-3 0,0-1 0,0 1 0,0-1 0,0 1 0,4-1 0,1 4 0,3 0 0,7-1 0,-5 4 0,10-9 0,-4 4 0,1-4 0,3 4 0,-4-3 0,6 8 0,0-9 0,0 9 0,0-9 0,0 9 0,-6-4 0,4 5 0,-9 0 0,9 0 0,-10 0 0,5 0 0,-6 0 0,6 0 0,-5-4 0,4 3 0,-5-3 0,0 4 0,0 0 0,0-4 0,-1 3 0,1-7 0,-1 7 0,-4-7 0,4 7 0,-3-3 0,-1 0 0,4 3 0,-3-2 0,0-1 0,3 3 0,-3-3 0,3 4 0,-3-4 0,3 3 0,-3-3 0,3 4 0,0 0 0,0 0 0,-4 3 0,0 1 0,-4 4 0,-4 0 0,-1 1 0,0 0 0,-3 0 0,3-1 0,-4 1 0,0 0 0,0 0 0,4 0 0,-3 0 0,3-1 0,-4 1 0,0 0 0,4 0 0,-3 0 0,3-1 0,0 1 0,-3 0 0,7 0 0,-7 0 0,7 0 0,-7-1 0,7 1 0,-6 0 0,6-1 0,-6-4 0,6 3 0,-7-2 0,7 3 0,-2-1 0,3 1 0,0-1 0,0 1 0,0 0 0,0 0 0,0 1 0,0-1 0,0 0 0,0 0 0,0 0 0,-3-4 0,-1 0 0,-4-4 0,1 0 0,-1 0 0,0 0 0,1 0 0,-1 0 0,0 0 0,0 0 0,0 0 0,0 0 0,-1 0 0,4-4 0,-3-1 0,3 0 0,-4-3 0,0 3 0,0-8 0,0 7 0,0-6 0,0 7 0,4-4 0,-3 0 0,7 0 0,-7 4 0,3-3 0,0 3 0,-2 1 0,6-4 0,-7 7 0,7-7 0,-7 7 0,4-3 0,-4 4 0,0 0 0,0-4 0,0 3 0,7-2 0,6 3 0,4 0 0,4 0 0,-5-4 0,1 3 0,0-3 0,0 4 0,0-4 0,0 3 0,-1-3 0,1 4 0,0-4 0,0 3 0,0-3 0,-1 4 0,1 0 0,0 0 0,0 0 0,0 0 0,0 0 0,-1 0 0,1 0 0,0 0 0,0 0 0,0 0 0,-1 0 0,0 0 0,0 0 0,-7 0 0,-2 3 0,-6-2 0,3 6 0,-4-6 0,4 2 0,-4 1 0,1-4 0,-1 4 0,1-4 0,-7 0 0,-6-28 0,6-5 0,1-1 0,13 6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00:44:15.1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349 1 24575,'-12'0'0,"4"0"0,-5 0 0,5 0 0,-1 0 0,0 0 0,0 0 0,1 0 0,-1 0 0,1 0 0,0 0 0,0 0 0,1 0 0,-1 0 0,-1 0 0,1 0 0,0 4 0,-1-3 0,4 7 0,-3-8 0,3 4 0,-3 0 0,-1-3 0,1 2 0,-1-3 0,0 0 0,1 0 0,0 0 0,1 0 0,2 3 0,2 1 0,3 4 0,0 1 0,0-1 0,0 1 0,0 0 0,0 0 0,0 0 0,0 0 0,0-1 0,0 1 0,4 0 0,-3 5 0,3-3 0,0 3 0,-3-5 0,8 6 0,-8-5 0,8 5 0,-8-1 0,6-3 0,-6 9 0,7-10 0,-7 11 0,7-11 0,-2 10 0,-1-9 0,0 3 0,-5-5 0,0 0 0,4 0 0,-3 0 0,3-1 0,-4 0 0,0 0 0,0 0 0,0 0 0,0 1 0,0-1 0,0 1 0,0 0 0,0-1 0,0 1 0,0 0 0,0 0 0,0 0 0,0 0 0,0 5 0,0-4 0,0 11 0,0-11 0,0 11 0,0-11 0,0 10 0,0-4 0,0 6 0,0-6 0,0 5 0,0-5 0,0 6 0,0 0 0,0 0 0,-5-1 0,3 1 0,-7 0 0,2 0 0,1-6 0,-3 5 0,7-5 0,-7 0 0,8 4 0,-7-9 0,7 3 0,-2 1 0,-1-5 0,-1 9 0,0-3 0,1-2 0,4 0 0,-4-5 0,3 6 0,-3-5 0,0 5 0,3-1 0,-3-3 0,4 3 0,-5 1 0,4-5 0,-4 11 0,1-11 0,3 10 0,-3-9 0,4 9 0,0-4 0,0 0 0,0 5 0,0-11 0,-5 11 0,4-11 0,-4 10 0,5-9 0,0 13 0,0-13 0,0 8 0,0-10 0,0-1 0,0 1 0,0 6 0,0-5 0,0 5 0,0-6 0,0-1 0,0 1 0,0 0 0,0 0 0,0 0 0,0-1 0,0 1 0,0 0 0,3-5 0,1 0 0,4-8 0,0 0 0,-4-4 0,4 3 0,-7-3 0,7 7 0,-3-7 0,3 7 0,1-7 0,-2 7 0,2-3 0,-2 4 0,1 0 0,0 0 0,0 0 0,-4-4 0,4 3 0,-3-7 0,4 7 0,-5-7 0,4 7 0,-3-6 0,3 6 0,0-6 0,0 6 0,1-6 0,-2 6 0,2-7 0,0 7 0,-1-3 0,1 4 0,-1 0 0,-3-4 0,3 3 0,-3-3 0,3 4 0,0-4 0,0 4 0,-1-4 0,-2 7 0,-2 1 0,-3 4 0,0 0 0,0 1 0,-3-1 0,-2-4 0,-4 4 0,0-7 0,1 3 0,-1-1 0,0-2 0,0 3 0,0-4 0,-6 0 0,5 0 0,-5 0 0,0 0 0,5 0 0,-5 0 0,0 0 0,5 0 0,-5 0 0,6 0 0,0 0 0,1 0 0,-1-4 0,1 0 0,0-4 0,0 0 0,4 1 0,-3-1 0,6 0 0,-3-1 0,4 0 0,-4 1 0,4-1 0,-4 1 0,4 0 0,-4 0 0,3-1 0,-3 0 0,0 0 0,3 0 0,-3-5 0,4 3 0,-4-4 0,3 1 0,-3 3 0,4-9 0,0 9 0,0-9 0,0-4 0,0 0 0,0-14 0,0 6 0,0-7 0,0 7 0,0-5 0,0 13 0,0-14 0,0 20 0,0-10 0,0 12 0,0-6 0,0 5 0,0-3 0,0 9 0,0-9 0,0 4 0,0-6 0,0 5 0,0-3 0,0 4 0,0-1 0,0-13 0,0 17 0,0-17 0,0 19 0,0-9 0,0 3 0,0 1 0,0-4 0,0 3 0,0 1 0,0-4 0,0 3 0,0 1 0,0-4 0,0 9 0,0-9 0,0 9 0,0-9 0,0 4 0,0-7 0,4 7 0,-3-4 0,3 9 0,-4-9 0,0 9 0,0-4 0,4 3 0,-3 2 0,3-3 0,-4-2 0,0 5 0,0-5 0,0 6 0,0-6 0,0 5 0,0-5 0,4 6 0,-3 0 0,3 0 0,-4 0 0,0 1 0,3 3 0,1 2 0,3 3 0,0 0 0,0 0 0,1 0 0,-4 4 0,3 0 0,-2 1 0,2-2 0,2-3 0,-1 4 0,1-3 0,-1 2 0,0-3 0,-4 3 0,-1 1 0,-3 3 0,0 1 0,-4-3 0,-1 2 0,-4-6 0,0 7 0,0-3 0,0 0 0,0-1 0,0 0 0,1-3 0,-1 3 0,0-4 0,0 0 0,0 4 0,0-3 0,0 2 0,1 1 0,-1-3 0,1 6 0,0-6 0,3 7 0,-2-7 0,6 6 0,-7-6 0,7 6 0,-3-3 0,4 4 0,0 0 0,0 0 0,0 1 0,0-2 0,0 2 0,0-1 0,0 1 0,0 0 0,0 0 0,0-1 0,0 1 0,0 0 0,0 6 0,0 1 0,0 0 0,0 4 0,0-3 0,0-1 0,0 4 0,0-4 0,0 0 0,0 5 0,0-11 0,0 5 0,0-1 0,0-3 0,0 3 0,0-5 0,0 0 0,0 0 0,0 0 0,0-1 0,0 1 0,0 0 0,0 0 0,0 0 0,0-1 0,0 1 0,0-1 0,0 1 0,0-1 0,0 1 0,0-1 0,0 0 0,0 0 0,0 1 0,0-1 0,0 0 0,0 1 0,0-1 0,0 1 0,0 0 0,0 0 0,0 0 0,0 0 0,0-1 0,0 1 0,0-1 0,0 1 0,0 0 0,0-1 0,0 1 0,0 0 0,0-1 0,0 1 0,0-1 0,0 1 0,0 0 0,0-1 0,0 1 0,0-1 0,0 1 0,0 6 0,0 1 0,0 0 0,0 5 0,0-5 0,0 6 0,0-1 0,0 1 0,0 0 0,0 0 0,0 8 0,0-6 0,0 5 0,0 1 0,0 2 0,0 7 0,5-7 0,-4 5 0,4-13 0,-1 5 0,-2 1 0,3-12 0,-5 10 0,4-12 0,-2 1 0,2-3 0,0-5 0,-3 0 0,3 0 0,-4 0 0,4-5 0,0 0 0,4-4 0,0 0 0,-1 0 0,1 0 0,0 0 0,-3-4 0,2 3 0,-6-7 0,7 3 0,-3-3 0,3 3 0,-3-2 0,2 6 0,-2-7 0,0 3 0,3 0 0,-3-3 0,0 3 0,3 1 0,-7-3 0,6 6 0,-6-7 0,6 7 0,-6-6 0,7 6 0,-3-6 0,3 3 0,-1-1 0,-2-2 0,2 6 0,-2-7 0,3 3 0,1 1 0,-5-4 0,4 7 0,-3-3 0,3 4 0,1 0 0,-1 0 0,0 0 0,0 0 0,-4-4 0,-4 3 0,-4-3 0,-3 4 0,-1 0 0,-1 0 0,0 0 0,0 0 0,-5-10 0,3 4 0,0-5 0,7 7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00:44:20.6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24575,'34'0'0,"-11"0"0,24 0 0,-16 0 0,9 0 0,-1 0 0,-7 0 0,5 0 0,-5 0 0,-1 0 0,-1 0 0,-1 0 0,-5 0 0,6 0 0,0 0 0,-7 0 0,15 0 0,-14 0 0,13 0 0,-5 0 0,-1 0 0,7 0 0,-7 0 0,9 0 0,-1 0 0,0 0 0,-7 0 0,5 0 0,-5 0 0,-1 0 0,-1 0 0,0 0 0,-6 0 0,13 0 0,-13 0 0,13 0 0,-13 0 0,6 0 0,-8 0 0,0 0 0,0 0 0,-6 0 0,4 0 0,-10 0 0,5 0 0,0 0 0,-1 0 0,1 0 0,-2 0 0,2 0 0,-5 0 0,5 0 0,-7 0 0,7 0 0,-5 0 0,11 0 0,-11 0 0,11 0 0,-11 0 0,10 0 0,-4 0 0,6 0 0,4 0 0,-3 0 0,3 0 0,-10 0 0,5 0 0,-5 0 0,0 0 0,4 0 0,-4 0 0,6 0 0,0 0 0,-6 0 0,5 0 0,-5 0 0,0 0 0,4 0 0,-9 0 0,9 0 0,-10 0 0,11 0 0,-11 0 0,11 0 0,-5 0 0,0 0 0,8 0 0,-7 0 0,3 0 0,1 0 0,-5 0 0,0 0 0,4 0 0,-9 0 0,9 0 0,-10 0 0,5 0 0,-6 0 0,5 0 0,-3 0 0,3 0 0,-5 0 0,0 0 0,0 0 0,0 0 0,-1 0 0,1 0 0,0 0 0,-1 0 0,0 0 0,-3 0 0,-2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00:44:22.7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19 24575,'22'0'0,"-5"0"0,20 0 0,-13 0 0,23 0 0,-13 0 0,7 0 0,-4 0 0,-5 0 0,7 0 0,1 0 0,-1 0 0,0 0 0,1 0 0,-1 0 0,0 0 0,1 0 0,-1 0 0,-7 0 0,-3 0 0,-7 0 0,0 0 0,0 0 0,0 0 0,-6 0 0,4 0 0,-9 0 0,3-4 0,1 3 0,-5-3 0,5 4 0,-6 0 0,-1 0 0,7 0 0,-5 0 0,11 0 0,-11 0 0,5 0 0,-1 0 0,-3 0 0,9 0 0,-10 0 0,5 0 0,-6 0 0,0-4 0,0 3 0,-1-3 0,1 4 0,0 0 0,-1 0 0,-3 0 0,-1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01:06:08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24575,'24'0'0,"-3"0"0,16 0 0,-13 0 0,13 0 0,-5 0 0,-1 0 0,18 0 0,-22 0 0,14 0 0,-19 0 0,0 0 0,0 0 0,0 0 0,0 0 0,0 0 0,0 0 0,0 0 0,-1 0 0,1 0 0,0-4 0,0 2 0,7-3 0,-5 5 0,5 0 0,0 0 0,-5 0 0,6 0 0,-1-5 0,-5 3 0,6-4 0,-8 6 0,0 0 0,9-5 0,-7 4 0,8-4 0,-2 5 0,-6-5 0,5 4 0,-7-4 0,-6 5 0,5 0 0,-5 0 0,6-5 0,-6 4 0,4-4 0,-4 5 0,6 0 0,-6 0 0,5-5 0,-11 4 0,10-4 0,-9 5 0,3 0 0,-5 0 0,0 0 0,0 0 0,-1 0 0,1 0 0,0 0 0,0-4 0,0 3 0,-1-3 0,5 4 0,-3 0 0,3 0 0,-4 0 0,5 0 0,-4 0 0,11 0 0,-11 0 0,11-5 0,-5 4 0,5-4 0,1 5 0,-6 0 0,5 0 0,-5 0 0,5 0 0,1 0 0,7-5 0,-5 3 0,13-4 0,4 6 0,-7 0 0,13 0 0,-23 0 0,6 0 0,-8 0 0,0 0 0,0 0 0,-6 0 0,4 0 0,-4 0 0,0 0 0,5 0 0,-5 0 0,0 0 0,5 0 0,-11 0 0,10 0 0,-9 0 0,9 0 0,-4 0 0,10 0 0,-9 0 0,7 0 0,-13 0 0,9 0 0,-4 0 0,0 0 0,-1 0 0,0 0 0,-5 0 0,4 0 0,-5 0 0,0 0 0,0 0 0,0 0 0,0 0 0,-1 0 0,1 0 0,0 0 0,0 0 0,0 0 0,-1 0 0,7 0 0,1 0 0,6 0 0,0 0 0,0 0 0,-6 0 0,5 0 0,-5 0 0,0 0 0,-2 0 0,5 0 0,-8 0 0,8 0 0,-5 0 0,-3 0 0,9 0 0,-4 0 0,0 0 0,5 0 0,-5 0 0,6 0 0,0 0 0,0 0 0,0 0 0,-1 0 0,1 0 0,0 0 0,0 0 0,-6 0 0,5 0 0,-11 0 0,5 0 0,-6 0 0,-1 0 0,1 0 0,0 0 0,4 0 0,-3 0 0,2 0 0,-3 0 0,0 0 0,6 0 0,-5 0 0,5 0 0,-1 0 0,-4 0 0,5 0 0,0 0 0,-5 0 0,5 0 0,-7 0 0,1 0 0,0 0 0,0 0 0,0 0 0,0 0 0,-1 0 0,1 0 0,0 0 0,0 0 0,0 0 0,-1 0 0,1 0 0,0 0 0,4 0 0,2 0 0,0 0 0,5 0 0,-10 0 0,11 0 0,-11 0 0,5 0 0,-1 0 0,-3 0 0,3 0 0,1 5 0,-5-4 0,11 4 0,-5-5 0,6 0 0,-6 0 0,4 0 0,-9 0 0,9 5 0,-10-4 0,5 4 0,0-5 0,-5 0 0,10 0 0,-9 0 0,13 0 0,-7 0 0,3 0 0,-5 4 0,-1-3 0,-3 3 0,3-4 0,-5 0 0,-4 3 0,2-2 0,0 2 0,15-3 0,6 0 0,4 0 0,5 0 0,-13 0 0,0 0 0,-10 0 0,-5 0 0,0 0 0,0 0 0,-4 0 0,-1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01:06:13.675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05" units="cm"/>
      <inkml:brushProperty name="height" value="0.05" units="cm"/>
    </inkml:brush>
  </inkml:definitions>
  <inkml:trace contextRef="#ctx0" brushRef="#br0">1211 0 8027,'-4'41'0,"3"-7"0,3-7 0,2-2 0,1-1 0,1 2 0,1 0 0,2 3 0,0 1 0,-1 5 0,-3-8 0,-1 0 0,1-3 0,-1 2 0,1-3 0,-1-2 0,0-3 0,0 0 0,-1-2 0,-1 0 0,2 6 0,1 2 0</inkml:trace>
  <inkml:trace contextRef="#ctx0" brushRef="#br0" timeOffset="498">1704 263 8027,'-24'10'0,"0"0"0,-6 11 0,17-3 0,10 4 0,1-2 0,2 5 0,7-3 0,5-1 0,5-3 0,6-2 0,1-3 0,3-5 0,0-3 0,0-4 0,-2-2 0,-3-6 0,-4-5 0,-4-6 0,-5-4 0,-4-3 0,-4-3 0,-6 2 0,-4 3 0,-7-3 0,0 12 0,-3-2 0,0 4 0,0 5 0,1 2 0,3 3 0,3 0 0,0 9 0,0 2 0</inkml:trace>
  <inkml:trace contextRef="#ctx0" brushRef="#br0" timeOffset="1228">2246 254 8027,'-12'-22'0,"-4"9"0,-6 9 0,-6 4 0,-1 1 0,0 2 0,4 2 0,2 4 0,4 2 0,-1 2 0,5 3 0,4 2 0,4-1 0,8-2 0,6-2 0,5 0 0,6-3 0,4-3 0,3-3 0,-1-2 0,1-1 0,-4-4 0,-3-3 0,0-4 0,-7-4 0,1-1 0,-3-1 0,-3 1 0,-3 2 0,-1 3 0,-2 3 0,-2 10 0,2 7 0,-1 12 0,0 7 0,1 8 0,1 2 0,-1-16 0,1 1 0,1 16 0,1 3 0,0 1 0,0 0 0,-2-21 0,0-1 0,1 19 0,-2-8 0,-5 4 0,-3-9 0,-4-2 0,-4-9 0,-4-4 0,-3-5 0,-3-1 0,0-5 0,-1-2 0,1-5 0,5-1 0,5-7 0,4-3 0,1-2 0,3-6 0,5 0 0</inkml:trace>
  <inkml:trace contextRef="#ctx0" brushRef="#br0" timeOffset="1581">2438 146 8027,'-31'-17'0,"3"1"0,19 10 0,-1 0 0,2 1 0,-4 1 0,1 1 0,-6 3 0,-3 2 0</inkml:trace>
  <inkml:trace contextRef="#ctx0" brushRef="#br0" timeOffset="1841">2347 455 8027,'3'33'0,"1"-6"0,-1-8 0,4-3 0,-1-1 0,0-2 0,2 2 0,-1 0 0,1-1 0,-3-1 0,-1-3 0,0-2 0,-4-2 0,1-3 0,-2-2 0</inkml:trace>
  <inkml:trace contextRef="#ctx0" brushRef="#br0" timeOffset="2128">2513 357 8027,'36'-3'0,"-4"0"0,-15 3 0,2 0 0,0 0 0,-1 0 0,3 0 0,-1 0 0,-1 0 0,-2 0 0,-4 0 0,-4-1 0,-4-6 0,-4-1 0</inkml:trace>
  <inkml:trace contextRef="#ctx0" brushRef="#br0" timeOffset="2600">2623 192 8027,'-20'37'0,"4"-3"0,15-11 0,0-1 0,0-1 0,1 1 0,0 2 0,0 5 0,0 2 0,1 0 0,2-2 0,1-2 0,3-4 0,1-2 0,3-2 0,1-4 0,2-4 0,1-2 0,1-3 0,2-3 0,-1-2 0,1-2 0,-3-1 0,1-3 0,-1-3 0,-1-2 0,-2 2 0,-1-1 0,-2 2 0,-3 0 0,-1 2 0,0 0 0,0 2 0,-2 1 0,-10-2 0,-2-1 0</inkml:trace>
  <inkml:trace contextRef="#ctx0" brushRef="#br1" timeOffset="15744">0 574 24575,'14'0'0,"1"-5"0,7 4 0,0-9 0,0 4 0,7-6 0,-5 0 0,6 1 0,-8-1 0,0 6 0,0-3 0,0 2 0,7-5 0,-5 6 0,14-6 0,-7 5 0,8-6 0,-7 1 0,5-1 0,-5 1 0,7-1 0,0 0 0,-7 5 0,-2-2 0,-14 8 0,4-7 0,-10 7 0,5-2 0,-6 4 0,-1 0 0,0 0 0,0 0 0,0 0 0,-1 0 0,1 0 0,1 0 0,0 0 0,-1 0 0,7 0 0,-5 0 0,5 0 0,-6 0 0,0 0 0,-1 0 0,1 0 0,0 0 0,-1 0 0,-3-3 0,-6 2 0,0-6 0,-3 2 0,0-4 0,3 1 0,-7-1 0,2-6 0,-3 5 0,-2-11 0,6 11 0,-4-5 0,3 0 0,-3 5 0,0-4 0,0 5 0,4 1 0,-2 3 0,3 2 0,-4 3 0,4 3 0,1 1 0,3 4 0,0 1 0,0-1 0,0 1 0,0-1 0,0 1 0,0 0 0,0-1 0,0 1 0,0-1 0,0 1 0,0 0 0,0 0 0,0 0 0,0-1 0,0 1 0,0 0 0,0 0 0,0-1 0,0 1 0,0-1 0,0 0 0,0 1 0,0-1 0,0 0 0,0 0 0,0 0 0,0-1 0,0 1 0,0-1 0,0 1 0,3-4 0,1-1 0,3-3 0,1 0 0,0 0 0,-4-4 0,3 0 0,-3-1 0,0-3 0,3 4 0,-3-4 0,1 0 0,1 4 0,-5-4 0,2 4 0,1-1 0,-3-1 0,3 2 0,-4-3 0,0-1 0,0 0 0,0-6 0,0 7 0,0-2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00:54: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0 130 24575,'29'0'0,"23"0"0,3 0 0,8 0 0,-4 0 0,-2 0 0,-9 0 0,21 0 0,2 0 0,-10 0 0,-12 0 0,3 0 0,35 0-328,-37 0 0,0 0 328,29 0 0,-23 0 0,-1 0 0,12 0 0,-12 0 0,1 0 0,23 0 0,-29 0 0,0 0 0,26 0 114,8 0-114,-20-7 0,-2 5 0,-3-5 0,-8 0 0,10 6 493,0-6-493,0 7 49,0-7-49,0 5 0,0-4 0,12 6 0,-9-7 0,8 5 0,-11-5 0,0 0 0,12 6 0,-9-6 0,-2 7 0,-3-7 0,-17 5 0,16-4 0,-16 6 0,7-6 0,0 4 0,-7-3 0,7 5 0,-10 0 0,10-5 0,-7 3 0,-1-2 0,-11 4 0,-1 0 0,-5 0 0,13 0 0,-13 0 0,14 0 0,-7-6 0,9 4 0,-1-4 0,0 6 0,1 0 0,-9 0 0,7 0 0,-15 0 0,7 0 0,-8 0 0,-6 0 0,-1 0 0,-1 0 0,-3 0 0,3 0 0,-1 0 0,-3 0 0,2 0 0,-4 0 0,-4 0 0,-1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00:54:13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4723 0 24575,'0'8'0,"0"15"0,0-4 0,-10 13 0,3-11 0,-14 1 0,4 0 0,-16 11 0,8-9 0,-15 11 0,-5 0 0,-24 18-777,-11 2 777,35-24 0,-2 1 0,-6 3 0,-1-2 0,3-4 0,-3 1-843,-18 14 0,-1-1 843,11-11 0,1-1 0,-11 13 0,-1-1 0,5-10 0,2-1 0,2 4 0,1 0 0,4-11 0,-2 1 0,-12 10 0,0 0 0,16-10 0,2 0 0,-8 9 0,-3 2 0,-18 4 0,4-4 0,-5 5 0,23-13 0,-10 4 0,11-5 0,-15 3-507,4 4 1,0 2 506,-7 6 0,23-19 0,-2 1 0,13 1 0,0-1-152,-6-6 1,1 1 151,-29 30 0,2-6 0,11-1 0,8 4 0,-6-5 0,16 4 0,-9 3 0,12-4 0,-4 12 0,0 2 0,16-14 0,-2 6 0,-10 12 0,-1 2 0,8-12 0,0 3-310,-16 27 0,1-2 310,-4-1 0,20-14 0,0 2 0,8-19 0,2-2 396,-1 5 1,0 0-397,-1 5 0,0 0 0,1-5 0,0-1 0,1 1 0,-1 0 0,-2 5 0,2 0 0,5-12 0,1 0 0,-2 12 0,0 0 0,2-11 0,1-2 0,1 7 0,1-1 693,-16 37-693,2 0 0,14 0 0,-12-12 0,12 9 0,-4-8 0,5 11 0,1 0 0,-1 0 0,8 0 0,-5 0 0,13-12 0,-13-2 319,13-12-319,-4 0 0,6 38 0,0-28 0,0-15 0,0-1 0,0 9 1422,0 8-1422,0 1 815,0-9-815,5-2 357,4-3-357,4-17 0,9 16 0,-1-16 0,7 7 0,-2-10 0,0 1 0,0-1 0,-1-7 0,9 8 0,-9-16 0,9 17 0,-4-16 0,-4 5 0,4-6 0,-8-2 0,-1-5 0,1 4 0,5 1 0,-4-4 0,-1 8 0,-7-15 0,0 4 0,-5-6 0,11 2 0,-11-2 0,5 1 0,-1 0 0,3 0 0,-1-1 0,4 7 0,-10-6 0,11 6 0,-11-7 0,5 1 0,-7-6 0,1 0 0,0-4 0,-1 0 0,-1 0 0,1 4 0,1-3 0,-1 3 0,7 1 0,-5-4 0,11 4 0,-5-5 0,6 5 0,0-4 0,-6 4 0,4-5 0,-4 0 0,0 0 0,5 0 0,-11 0 0,5 0 0,-6 0 0,-1 0 0,1 0 0,-5-3 0,3 2 0,-6-5 0,2-3 0,-7 0 0,-2-9 0,-9 1 0,3-5 0,-9 0 0,9 0 0,-4 0 0,0 5 0,5 2 0,0 5 0,3 5 0,3-3 0,-3 7 0,3-7 0,-3 7 0,7 0 0,-3 6 0,4 2 0,0 2 0,0-1 0,0 1 0,0 0 0,0 0 0,0 0 0,0-1 0,0 1 0,0 0 0,5 6 0,-4-5 0,8 5 0,-8-1 0,3 2 0,1 6 0,-4-6 0,9 5 0,-4-5 0,0 0 0,4 5 0,-4-5 0,5 6 0,-5-6 0,3 4 0,-3-10 0,-1 11 0,3-11 0,-7 5 0,3-6 0,-4-1 0,0 1 0,3-5 0,1 0 0,3-4 0,0 0 0,1-4 0,0 0 0,1-5 0,0-5 0,0 3 0,-3-9 0,3 4 0,-3-6 0,4 5 0,1-3 0,-6 9 0,4-9 0,-7 9 0,6-3 0,-7 9 0,3 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01:43:11.1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559 1 24575,'0'10'0,"0"0"0,0 10 0,0 0 0,-10-8 0,7 16 0,-16-9 0,5 18 0,-11-5 0,6-1 0,-6 7 0,6-7 0,-7 8 0,-1 1 0,1-1 0,6 0 0,-5 1 0,5-1 0,-7 0 0,7 1 0,-5-1 0,11 0 0,-11 1 0,10-1 0,-3 0 0,-1 1 0,4-1 0,-4 0 0,6 1 0,1-9 0,-1 6 0,2 5 0,-1-8 0,6-1 0,-4-12 0,9-5 0,-4 0 0,5 8 0,0-7 0,0 3 0,0 1 0,0-11 0,0 10 0,0-4 0,0 6 0,0-6 0,0 5 0,0-11 0,0 11 0,0-11 0,0 10 0,0-10 0,0 5 0,0-6 0,4-1 0,0 1 0,1 0 0,3 0 0,-3 0 0,0-1 0,3-3 0,1 3 0,0-3 0,4 4 0,-4-1 0,0 1 0,-1 0 0,1 0 0,-4 0 0,3 0 0,-3-1 0,4 1 0,0 0 0,-1 0 0,1 0 0,0-1 0,0 1 0,3 4 0,-2-3 0,3 2 0,-4-3 0,-1 0 0,1-4 0,-4 2 0,3-6 0,-4 6 0,1-3 0,2 0 0,-2 3 0,0-2 0,2 4 0,-6 0 0,7-4 0,-3 2 0,0-2 0,2 0 0,-6 3 0,6-7 0,-3 3 0,0-1 0,3-2 0,-2 6 0,-1-3 0,4 0 0,-4 3 0,4-6 0,-4 6 0,-1-3 0,1 1 0,-3 2 0,2-3 0,-9-2 0,-63-9 0,45 1 0,-43-4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3T01:46:32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24575,'0'11'0,"0"14"0,0-7 0,0 20 0,0-6 0,0 0 0,0-2 0,0 0 0,0-6 0,0 14 0,0-14 0,0 6 0,6 0 0,-5-6 0,10 6 0,-5-8 0,0 0 0,4 0 0,-3 8 0,5 2 0,2 8 0,0 10 0,-1-8 0,3 17 0,-3-16 0,0-2 0,4-1 0,-6-21 0,0 5 0,-3-15 0,-7 0 0,6-4 0,-6-4 0,2-6 0,-3-3 0,0-7 0,0 4 0,4-4 0,-3 1 0,3-3 0,-4-5 0,0 0 0,5-1 0,-4-7 0,4 6 0,1-14 0,-5 14 0,5-7 0,-1 9 0,-4 0 0,10-8 0,-9 5 0,8-5 0,-3 8 0,5-8 0,-1 6 0,8-14 0,-1 13 0,6-5 0,-6 0 0,3 11 0,-8-10 0,3 11 0,-6 2 0,0 1 0,-1 6 0,-4 0 0,3 4 0,-7-3 0,3 3 0,-4-4 0,0 1 0,0 0 0,4 1 0,-4-2 0,4 1 0,-4-1 0,4 0 0,-3 1 0,3-1 0,-4 1 0,0 6 0,0 10 0,0 7 0,0 7 0,0 1 0,0 7 0,0-6 0,0 14 0,0-14 0,0 14 0,0-14 0,0 14 0,0-14 0,0 14 0,0-14 0,0 6 0,0-8 0,6 8 0,-5-6 0,10 6 0,-5-8 0,5 1 0,0-1 0,1 8 0,0-6 0,0 6 0,-6-8 0,3-6 0,-3 5 0,-1-11 0,5 11 0,-9-10 0,8 3 0,-3 1 0,-1 1 0,4 1 0,-8-2 0,7-1 0,-6-3 0,6 4 0,-7-7 0,7 1 0,-7 0 0,3 0 0,0-4 0,-3 2 0,7-3 0,-8 3 0,8-3 0,-7 3 0,7-6 0,-4 2 0,4-3 0,-1 0 0,-3-7 0,0-4 0,-4-9 0,0-10 0,0 6 0,0-14 0,0 6 0,0-8 0,6 0 0,-5 0 0,11 0 0,-11 0 0,10 8 0,-10 2 0,4 8 0,-5-1 0,4 7 0,-3 1 0,3 6 0,1-6 0,-4 5 0,4-5 0,-5 6 0,0 1 0,0-1 0,0 0 0,4-1 0,-3 1 0,3 1 0,-4-1 0,0 0 0,0 1 0,0-1 0,0 1 0,0 1 0,0-1 0,0 0 0,0 0 0,0 1 0,0-1 0,0 1 0,0-1 0,0 1 0,0-1 0,0 0 0,0 1 0,0-1 0,0 1 0,0-1 0,0 1 0,0-1 0,0 1 0,0-7 0,0 5 0,5-12 0,1 5 0,4-1 0,1-4 0,-2 11 0,1-5 0,-1 6 0,-4 0 0,-1 4 0,-4 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01:43:14.5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137 1 24575,'-11'3'0,"1"7"0,10 5 0,0 15 0,0 2 0,-11 7 0,2 0 0,-4 10 0,1-7 0,5 7 0,-6-10 0,5 1 0,-2-9 0,8 7 0,-8-7 0,8 1 0,-9 5 0,9 12 0,-4-13 0,6 19 0,0-31 0,0 5 0,0-7 0,0 0 0,0-6 0,0-1 0,0-6 0,0 0 0,0-1 0,0 1 0,0 0 0,0 0 0,4-1 0,0-3 0,4 2 0,0-6 0,1 3 0,-5 0 0,4-3 0,-3 3 0,4 0 0,0-3 0,-1 6 0,1-6 0,-2 3 0,-2-1 0,3-2 0,-4 3 0,1 0 0,2-3 0,-3 3 0,1 0 0,-1-3 0,-4 3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01:43:18.8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24575,'22'0'0,"-5"0"0,30 0 0,-21 0 0,21 0 0,-15 0 0,-1 0 0,7 0 0,-15 0 0,15 0 0,-7 0 0,1 0 0,-2 0 0,-8 0 0,0 0 0,-1 0 0,1 0 0,0 5 0,8 2 0,-6-1 0,13 0 0,-13-1 0,13-4 0,-13 4 0,14-5 0,-14 5 0,5-4 0,-7 4 0,0-5 0,8 5 0,-12-3 0,10 4 0,-12-6 0,6 5 0,-6-4 0,5 4 0,-11-5 0,10 0 0,-9 4 0,9-3 0,-4 2 0,6-3 0,0 5 0,0-3 0,-6 2 0,4-4 0,-9 4 0,9-3 0,-9 3 0,3 0 0,-5-3 0,0 3 0,-4 0 0,3-3 0,-7 6 0,6-6 0,-6 6 0,2-6 0,-3 3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01:43:20.5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22 24575,'7'0'0,"1"0"0,7 0 0,1 0 0,6 0 0,-6 0 0,4 0 0,-9 0 0,9 0 0,-4 0 0,0 0 0,-1 0 0,-1 0 0,2 0 0,0 0 0,5 0 0,-11 0 0,5 0 0,-1 0 0,6 0 0,3 0 0,3 0 0,-10 0 0,4 0 0,-4 0 0,0 0 0,5 0 0,-5 0 0,6 0 0,0 0 0,-6 0 0,4 0 0,-3 0 0,4 0 0,1 0 0,0 0 0,0 0 0,0 0 0,0 0 0,8 0 0,-6 0 0,5 0 0,5 0 0,-9 0 0,8 0 0,-11 0 0,-5-10 0,4 8 0,-10-8 0,10 10 0,-11 0 0,5 0 0,-7 0 0,1 0 0,6 0 0,-5 0 0,5 0 0,-6 0 0,5 0 0,-4 0 0,5 0 0,-6 0 0,0 0 0,0 0 0,-1 0 0,-3 0 0,-1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01:43:23.8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24575,'6'0'0,"21"0"0,28 0 0,-1 0 0,41 0 0,-13 0-1208,-10 0 1,6 0 1207,-9 0 0,2 0 0,14 0 0,0 0 0,-15 0 0,-4 0 0,-13 0 0,2 0 0,37 0 0,0 0 0,-37 0 0,0 0 0,32 0 0,3 0 0,-15 0 0,-3 0 0,-9 0 0,1 0 0,20 0 0,2 0 0,-10 0 0,0 0 0,1 0 0,-3 0 0,-19 0 0,2 0 0,44 6 0,-2 1 0,-14 3 0,-12-2 0,13 1 0,-9 0 0,-16 0 0,-1 1 0,5-2 0,7 0 0,-3 0 0,11 4 0,-4-2 0,-6-3 0,0-1-278,4 5 0,-3-2 278,-17-8 0,0 0 0,12 8 0,0 0 0,-6-8 0,-3 0-140,36 15 140,-7-14 0,-25 11 0,-10-11 0,-10 4 1713,-11-1-1713,-8 1 1233,0 5-1233,-6-1 165,4 1-165,-4-1 0,6 1 0,0 0 0,0 0 0,8 0 0,-6 6 0,13-3 0,-13 7 0,6-8 0,-9 2 0,9-3 0,-6 4 0,6 2 0,-1 6 0,-5-1 0,31 14 0,-19-10 0,21 11 0,-18-12 0,-7-1 0,5 0 0,-13-2 0,5 0 0,-7-1 0,11 11 0,-7-1 0,11 20 0,1 3 0,-5 7 0,5-7 0,-9-6 0,-9-9 0,-2-9 0,-5 6 0,-3-19 0,1 5 0,-7-9 0,0-3 0,-4 3 0,0-5 0,0 0 0,0 0 0,0 0 0,0-1 0,0 1 0,0 0 0,0 0 0,0 0 0,0-1 0,0 1 0,0 0 0,0-1 0,0-1 0,0 1 0,0-1 0,-3-3 0,-1-1 0,-4-3 0,-1 0 0,1 0 0,-1 0 0,0-3 0,0 2 0,1-6 0,-1 2 0,4-4 0,-3 4 0,3-3 0,-4 3 0,-1-10 0,1 9 0,3-8 0,-2 9 0,3-4 0,0 0 0,-2 0 0,2 1 0,0-1 0,2 1 0,3 1 0,0-1 0,0 1 0,3 0 0,2 3 0,2 1 0,2 3 0,-1 0 0,0 0 0,1 0 0,0 0 0,-1 0 0,1 0 0,0 0 0,0 0 0,0 0 0,-1 0 0,1 0 0,0 0 0,0 0 0,0 0 0,5 0 0,-3 4 0,3-3 0,-5 3 0,0-4 0,0 0 0,-1 0 0,1 0 0,0 0 0,0 0 0,0 0 0,0 0 0,-1 0 0,1 0 0,-1 0 0,0 0 0,0 0 0,0 0 0,-1 0 0,1 0 0,0 0 0,-4 3 0,0 1 0,-4 3 0,0 1 0,0 1 0,0-1 0,0 1 0,0-1 0,-4-4 0,3 4 0,-7-7 0,3 7 0,-4-4 0,0 1 0,5 2 0,-4-2 0,3 0 0,-4 3 0,1-7 0,-1 7 0,1-7 0,3 6 0,-2-6 0,3 7 0,-4-7 0,4 6 0,-3-6 0,6 7 0,-7-7 0,4 3 0,-1 0 0,-2-3 0,3-11 0,-8-33 0,-8-16 0,0-9-88,11 1 1,1 1 0,-11 3 0,3 5 0,16-9-1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01:44:17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24575,'12'0'0,"12"0"0,-6 0 0,12 0 0,0 0 0,-1 22 0,10-5 0,-9 17 0,0-10 0,-7 5 0,7-3 0,-2 12 0,2-12 0,-6 3 0,0 1 0,0 1 0,2 9 0,-5-1 0,3 0 0,-3 1 0,5-1 0,-6 0 0,5 1 0,-10-1 0,4 0 0,-5 10 0,-1-7 0,1 7 0,0 0 0,-6-7 0,4 6 0,-10 1 0,4-7 0,-6 7 0,0-10 0,0 1 0,0-1 0,0 0 0,0 1 0,0-1 0,0-7 0,0 5 0,0-5 0,0 7 0,0 0 0,-5-7 0,3 5 0,-7-13 0,2 13 0,-5-13 0,0 6 0,0 0 0,-4-7 0,3 7 0,-3-8 0,5 0 0,0 0 0,1-6 0,0-1 0,1-7 0,4 7 0,-7-1 0,6 2 0,-7-3 0,4-5 0,5 1 0,-4 0 0,3 0 0,-4 0 0,0 0 0,0-5 0,4 4 0,-3-7 0,-3 3 0,-5-4 0,-3-27 0,7-32 0,5 19 0,7-12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01:44:20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6271 24575,'-5'-9'0,"13"-11"0,34-52 0,3 9 0,6-6-2339,-13 13 0,0-2 0,1-4 2339,12-15 0,2-5 0,-4 5 0,1-10 0,-1 1 0,-7 15 0,1-3 0,-1 0 0,-5 4 0,-2-1 0,0 4-129,9-9 1,0-1 128,-5 3 0,0-5 0,-5 8 0,-6 12 0,-3 2 0,9-19 0,-2 0 622,-10 15 0,-3 3-622,7-29 0,-10 15 0,-8 21 0,-1-8 3372,-7 8-3372,0-10 2259,0 0-2259,0-18 399,0 14-399,0-4 0,0 11 0,-7 6 0,-1 1 0,-7-8 0,-6 8 0,4-10 0,-5 0 0,6-12 0,-6 10 0,3-21 0,-4 9-489,6-12 489,-1 0 0,0 0 0,9 0 0,1 0 0,0-1 0,6 1 0,-6 0 0,8 0 0,0 0 0,0 37 0,0 0 0,0-41 0,0 2 0,0 5 0,6 33 0,3 0 0,8-31 0,-5 26 0,1 1 0,18-21 0,-6 1 0,10-9 0,-4 20 0,10-20 0,-8 20 0,5 1 0,-8 4 0,6 15 0,-6-6 0,5 8 0,-11 10 489,2-5-489,-4 13 0,2-6 0,8-3 0,-7 9 0,15-11 0,-16 13 0,6-2 0,-8 2 0,-1 5 0,-4 2 0,1 5 0,-8 5 0,3 1 0,-5 4 0,0 0 0,-1 0 0,1 0 0,0 0 0,0 0 0,15 0 0,-5 0 0,19 0 0,-13 0 0,13 0 0,-13 0 0,0 0 0,-4 0 0,-9 0 0,3 0 0,-5 0 0,0 0 0,0 0 0,5 0 0,2-5 0,1 4 0,3-9 0,-10 9 0,5-4 0,0 0 0,-5 4 0,4-4 0,-9 2 0,-1-1 0,-4-3 0,0-1 0,-4 0 0,-6-6 0,-1 3 0,-5-9 0,1 8 0,3-8 0,-3 8 0,5-2 0,1 5 0,0 0 0,1 4 0,-1-3 0,0 3 0,0-4 0,0 0 0,0 0 0,4 0 0,-3 0 0,3 0 0,0 0 0,-4-5 0,4 3 0,-1-3 0,-2 5 0,3 0 0,0 0 0,-3 0 0,4 4 0,-4 1 0,4 7 0,1 8 0,-2 5 0,4 5 0,-4 1 0,5 0 0,0 0 0,0 0 0,-5 0 0,4 0 0,-4 8 0,5-6 0,0 5 0,-5-7 0,4 0 0,-4 0 0,-1 8 0,5-7 0,-5 7 0,1-8 0,4 0 0,-4 0 0,5 0 0,0 0 0,0-6 0,0 4 0,0-10 0,0 5 0,0-6 0,0 0 0,0 0 0,0-1 0,0 1 0,0-1 0,0-1 0,0 1 0,0 0 0,0-1 0,0 1 0,0 1 0,0-1 0,0 1 0,0 0 0,0 6 0,4-5 0,1 5 0,0-7 0,2 1 0,-6 0 0,7-4 0,-3-1 0,3-4 0,0-8 0,-4-4 0,5-8 0,-3-2 0,5 0 0,1-8 0,-1 6 0,1-6 0,0 0 0,-2 12 0,2-10 0,-3 12 0,1 0 0,0 1 0,-5 6 0,3 4 0,-7-3 0,7 7 0,-4-3 0,1 0 0,2 0 0,-7-5 0,4 2 0,0-2 0,-3 1 0,3 0 0,-4 0 0,0-1 0,0 1 0,0 0 0,0 0 0,0 0 0,0 0 0,0 4 0,0 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02:10:00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06:32:58.4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56 233 24575,'35'0'0,"1"0"0,-10 0 0,2 0-644,-4 0 1,1 0 643,5 0 0,0 0 0,0 0 0,-2 0 0,-4 0 0,0 0 0,2 0 0,-1 0 390,9 0-390,-1 0 221,-9 0-221,-2 0 0,-10 0 0,1 0 653,-7 0-653,1 0 23,8 0-23,-2 0 0,14 0 0,-3 0 0,0 0 0,-2 0 0,-4 0 0,-6 0 0,1 0 0,-8 0 0,0 0 0,-4 0 0</inkml:trace>
  <inkml:trace contextRef="#ctx0" brushRef="#br0" timeOffset="1051">0 588 24575,'19'0'0,"1"0"0,19 0 0,-3 0-993,-6 0 1,0 0 992,13 0 0,-13 0 0,0 0 0,11 0 0,-11 0 0,0 0 639,0 0-639,-5 0 0,-1 0 0,-2 0 328,11 0-328,-9 0 0,3 0 0,-4 0 1018,-5 0-1018,-1 0 0,-10 0 0,4 0 0,-1 0 0,0 0 0,3 0 0,-2 0 0,6 0 0,-2 0 0,0 0 0,2 0 0,-9 0 0,5 0 0,-8 0 0,1 0 0,-2 0 0,-1 0 0,-2 0 0</inkml:trace>
  <inkml:trace contextRef="#ctx0" brushRef="#br0" timeOffset="2759">754 0 24575,'0'16'0,"0"4"0,2-9 0,4 14 0,3-14 0,4 12 0,-2-9 0,-2 0 0,-2-7 0,0 3 0,-4-3 0,12 13 0,-4-7 0,8 15 0,-5-11 0,3 7 0,2 0 0,2-2 0,-3 3 0,-5-9 0,-2-3 0,-6-5 0,2-2 0,-5-1 0,1-1 0,-2-1 0,2 1 0,0 6 0,5 1 0,1 7 0,3 0 0,0 0 0,-3-6 0,3 9 0,-7-14 0,3 10 0,-3-12 0,-1 1 0,-2-2 0,-3 0 0,-1 0 0,-6 0 0,1 1 0,-7 3 0,-1 1 0,-3 3 0,0 0 0,0 0 0,-6 5 0,4-3 0,-1 2 0,8-7 0,-7 6 0,10-8 0,-8 8 0,10-10 0,-2 2 0,-1 4 0,1-4 0,1 6 0,-4-5 0,4 3 0,-4 0 0,2-1 0,-3 4 0,2-4 0,-4 7 0,6-10 0,-1 6 0,-4 0 0,6-5 0,-5 6 0,9-9 0,-4 5 0,1-3 0,1 3 0,-3-2 0,5-1 0,-2-3 0,3 0 0,-1 3 0,-1-1 0,1 2 0,-1-3 0,4 0 0,-2-3 0,2 0 0,-2-2 0,0-8 0,-1 1 0,2-2 0,1 4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06:35:08.4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7272 0 24575,'0'18'0,"0"-4"0,0 6 0,0-10 0,0 18 0,0-10 0,-6 46 0,-2-26 0,-7 39 0,-6-26 0,4 10 0,-12 0 0,12-1 0,-11 1 0,6-10 0,-8 8 0,-6-15 0,6 6 0,-16 5 0,5 2 0,-19 12-437,-2 1 437,3-12 0,-8 9 0,8-8 0,-10 10 0,-1-7 0,1-2 0,-1 0 0,0-6 0,30-18 0,-2-1 0,-38 20-459,32-17 1,-1-1 458,-31 18 0,35-23 0,0 0 0,-34 20 0,36-27 0,-1 2 0,-18 15 0,1-2 0,-13 2 0,-3 14 0,1-4 0,13-26 0,4 12 0,-2 2 0,-14-5 0,33-10 0,-3 2 0,-14 11 0,0 0 0,12-10 0,0 1 0,-13 9 0,2 0 0,-21 13-498,5-8 498,-2 7 0,12-17 0,-13 16 0,15-16 0,-3 7 0,0 1 0,3-8 0,-3 7-96,4-10 96,-4 10 0,3-7 0,-3 7 404,4-9-404,10-3 907,-8 2-907,14 6 531,-14-4-531,5 5 106,-1 0-106,-8 5 0,4 7 0,-18 3 0,5 0 0,15-10 0,-2 0 0,16-13 0,-1 2-483,-25 18 0,1 0 483,-6 4 0,23-19 0,1-1 0,-19 16 0,26-23 0,-1 0 0,0 0 0,1 1-107,-1-1 1,1 0 106,-33 16 0,0 8 0,14-17 0,-3 7 0,4-10 0,0-6 0,10 3 0,-8-11 0,17 9 955,-7-9-955,10 3 224,-1-6-224,1 0 0,-10 5 0,7-4 0,-7 4 0,9-5 0,9-1 0,-7 1 0,6-1 0,1-5 0,-7 5 0,14-6 0,-13 1 0,5 4 0,-7-9 0,-1 9 0,1-3 0,-10-1 0,7 4 0,-7-9 0,9 4 0,1 0 0,-1-5 0,1 5 0,7-6 0,3 0 0,7 0 0,0 5 0,-10-4 0,13 4 0,-11-5 0,20 4 0,-11-3 0,11 6 0,-11-6 0,11 3 0,-5 0 0,0-3 0,5 7 0,-5-7 0,0 8 0,5-8 0,-5 8 0,7-5 0,-1 5 0,-5 0 0,3-4 0,-4 4 0,1-3 0,3 3 0,-9 2 0,9-2 0,-3 0 0,5 0 0,0 0 0,0-1 0,4 0 0,2-1 0,3 0 0,0 1 0,0-1 0,0 1 0,0-1 0,0 1 0,4-4 0,-3 3 0,3-3 0,-4 4 0,0 0 0,0-1 0,0 1 0,0-1 0,0 1 0,0 0 0,-4 1 0,-1 0 0,-4-1 0,0 1 0,0-4 0,4 3 0,-2-7 0,6 6 0,-3-9 0,4-4 0,0-2 0,-10-6 0,8 5 0,-8-7 0,10 6 0,-5-11 0,4 11 0,-9-11 0,9 11 0,-8-5 0,8 6 0,-3 0 0,0 0 0,3 0 0,-3 1 0,4 0 0,-4 3 0,3-1 0,-3 2 0,4-4 0,0 7 0,0 10 0,4 1 0,1 6 0,4-7 0,1 6 0,-1-5 0,0 5 0,0-7 0,0 1 0,0 0 0,0 0 0,-4 0 0,2-1 0,-2-3 0,0 3 0,3-7 0,-4 3 0,3-4 0,0 0 0,1 0 0,-1 0 0,2 0 0,-1 3 0,1-2 0,-1 7 0,1-7 0,-1 7 0,1-7 0,6 2 0,-5 1 0,5-3 0,-6 3 0,5-4 0,-4 0 0,5 4 0,-6-3 0,0 3 0,-1-4 0,1 0 0,0 0 0,0 0 0,-1 0 0,0 0 0,0 0 0,-1 0 0,1 0 0,0 0 0,-1 0 0,-2 3 0,1-2 0,-5 6 0,3-4 0,-4 5 0,-3-5 0,-2 0 0,-2-3 0,-1 0 0,0 0 0,0 0 0,0 0 0,0 0 0,0 0 0,0 0 0,0 0 0,0 0 0,1 0 0,3 4 0,-3-3 0,7 6 0,-7-6 0,3 3 0,-3-4 0,-1 0 0,1 0 0,-1 0 0,-1 0 0,1 0 0,0 0 0,0 0 0,4-3 0,-4 2 0,7-6 0,-6 6 0,2-7 0,-5-2 0,0-7 0,0 1 0,0 1 0,5 11 0,1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06:35:12.7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24575,'26'0'0,"-1"0"0,-3 0 0,0 0 0,0 0 0,-1 0 0,1 0 0,0 0 0,-6 0 0,13 0 0,-11 0 0,11 0 0,1 0 0,-6 0 0,5 0 0,-7 0 0,-6 0 0,5 0 0,-11 0 0,11 0 0,-5 0 0,0 0 0,4 0 0,-9 0 0,9 0 0,-4 0 0,6 0 0,0 0 0,0 0 0,-6 0 0,4 0 0,-3 0 0,-1 0 0,4 0 0,-10 0 0,5 0 0,0 0 0,-5 0 0,5 0 0,-7 0 0,1 0 0,-1 0 0,-1 0 0,6 0 0,20 0 0,1 0 0,24 0 0,-16 0 0,7 0 0,-10 0 0,-7 0 0,-2 0 0,-14 0 0,-2 0 0,-5 0 0,0 0 0,-1 0 0,0 0 0,0 0 0,0 0 0,0 0 0,0 0 0,0 0 0,0 0 0,1 0 0,-1 0 0,0 0 0,0 0 0,0 0 0,-1 0 0,1 0 0,-1 0 0,-3 3 0,3-3 0,-7 7 0,7-7 0,-6 3 0,2-3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3T01:46:35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24575,'0'14'0,"0"-5"0,0 12 0,0-11 0,0 5 0,0-6 0,0 0 0,0 0 0,0 6 0,0-5 0,0 11 0,0-5 0,0 6 0,0 9 0,0-7 0,0 14 0,0-7 0,0 9 0,0 0 0,7 10 0,1-8 0,7 17 0,-8-7 0,6 0 0,-11-2 0,3-18 0,0-2 0,-3-8 0,2-6 0,0-1 0,-3-6 0,3 0 0,-4 0 0,0 0 0,0 0 0,0 0 0,0 0 0,4-1 0,-3 1 0,3 0 0,-4 0 0,4-1 0,-3 1 0,3-1 0,0 1 0,-3 0 0,3-1 0,0-3 0,-3 2 0,3-13 0,-4 4 0,0-15 0,0 0 0,0-5 0,0 0 0,0 0 0,0-1 0,0-7 0,0 6 0,0-6 0,0 7 0,0 1 0,0 6 0,0-5 0,0 10 0,0-4 0,0 6 0,0 0 0,0 0 0,0 0 0,0 1 0,0 0 0,4-1 0,0 1 0,5 3 0,-2 2 0,1-1 0,1 3 0,0-3 0,0 4 0,0 0 0,0 0 0,5 0 0,-3 0 0,4 0 0,-6 0 0,-1 0 0,1 0 0,0 0 0,0 0 0,6 0 0,-5 0 0,5 0 0,-6 3 0,0 2 0,0 0 0,0 3 0,0-7 0,0 7 0,0-3 0,0 4 0,0-4 0,0 3 0,-1-3 0,1 4 0,0 0 0,0 0 0,0 0 0,0 0 0,-4 0 0,3-4 0,-7 3 0,7-4 0,-7 5 0,3 0 0,-4 0 0,0-1 0,0 1 0,0 0 0,0-1 0,0 1 0,0 0 0,0 0 0,0-1 0,0 1 0,0-1 0,0 1 0,0 0 0,0-1 0,0 0 0,-4 1 0,3-1 0,-7-3 0,3 3 0,-4-3 0,1 3 0,0 0 0,0-4 0,4 4 0,-4-7 0,3 6 0,0-2 0,-3 0 0,3 3 0,-4-7 0,0 7 0,0-3 0,0 0 0,1-2 0,0-3 0,0 0 0,0 0 0,0 0 0,0 0 0,0 0 0,0 0 0,1 0 0,-1 0 0,0 0 0,0 0 0,0 0 0,1 0 0,-1 0 0,0 0 0,1 0 0,-1 0 0,1 0 0,-1 0 0,0 0 0,0 0 0,4-3 0,-2-2 0,5-9 0,-7-2 0,2 0 0,0 5 0,2 7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6T01:12:14.1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965 247 24575,'-6'-9'0,"1"18"0,5 16 0,7 24 0,10 13 0,8 7 0,4 3 0,-5-20 0,2 0-306,4 14 0,0-1 306,12 17 0,-20-28 0,16 12 0,-22-24 0,6-10 0,-7-10 0,-10-6 0,6-2 612,-4-6-612,-6 1 0,3 0 0,0-4 0,-3 2 0,6-6 0,-6 6 0,5-7 0,-5-8 0,2-12 0,-3-23 0,0-8 0,0-10 0,0-12 0,0 9 0,0-20 0,0 20 0,0-20 0,0 29 0,0-15 0,6 28 0,9-16 0,15 13 0,0-5 0,13 5 0,-14 5 0,4 5 0,-14 5 0,1 8 0,-8 6 0,2 1 0,-9 7 0,3-1 0,-7 0 0,3 1 0,-4 0 0,0 0 0,0 4 0,0 1 0</inkml:trace>
  <inkml:trace contextRef="#ctx0" brushRef="#br0" timeOffset="1636">964 2460 24575,'-4'3'0,"1"11"0,3 10 0,0 4 0,0 1 0,0-7 0,0-6 0,0 5 0,0-11 0,0 11 0,0 2 0,0 9 0,0 28 0,0-5 0,0 8 0,8 7 0,0-26 0,8 26 0,-3-28 0,1 7 0,-2-18 0,-1-7 0,-1-9 0,-5-7 0,-2 1 0,-3-1 0,0-9 0,0-1 0,5-15 0,2-7 0,4 0 0,3-23 0,4 13 0,6-25 0,4 8 0,12-14 0,0 9 0,11-11 0,-1 8 0,-1 0 0,10-8 0,-10 19-479,-3 6 0,1-1 479,19-20 0,-18 23 0,1 1 0,20-29 0,-28 35 0,0 0 0,-4-2 0,-1-1-83,1-1 1,0 1 82,27-16 0,-22 0 0,-2 29 0,-22 0 0,-4 13 237,-5 1 1,-4 4-1,-1 1 1</inkml:trace>
  <inkml:trace contextRef="#ctx0" brushRef="#br0" timeOffset="3894">423 68 24575,'6'0'0,"2"0"0,12 0 0,-5 0 0,-2 0 0,-5 0 0,1 0 0,-1 0 0,0 0 0,0 0 0,-1 0 0,1 0 0,0 0 0,0 0 0,0 0 0,1 0 0,-1 0 0,0 0 0,-4 4 0,0 0 0,-1 0 0,-2 3 0,3-2 0,-4 3 0,0 1 0,0-1 0,0 1 0,0 6 0,0-5 0,0 10 0,0-4 0,0 14 0,0-6 0,0 13 0,0 4 0,0 1 0,0 17 0,0-8 0,0 10 0,0 0 0,-6 0 0,4 0 0,-5 0 0,7 12 0,-8 2 0,6 1 0,-13 8 0,13-9 0,-13 0 0,14-2 0,-13-12 0,12 0 0,-5-10 0,2-2 0,3-17 0,-4-3 0,6-7 0,-5 0 0,4-6 0,-4-1 0,5-6 0,0 5 0,0-3 0,0 3 0,0-5 0,0 6 0,0-5 0,0 10 0,0-9 0,0 3 0,0 1 0,0-5 0,0 5 0,0-1 0,0-3 0,0 3 0,0-5 0,0 0 0,0 0 0,0-1 0,-3 0 0,2 0 0,-6-4 0,3-1 0,-3-3 0,-1 0 0,-1 0 0,0 0 0,0 0 0,1 0 0,-1 0 0,0 0 0,0 0 0,0 0 0,0 0 0,-6 0 0,5 0 0,-11 0 0,11 0 0,-5 0 0,0 0 0,5 0 0,-11 0 0,11 0 0,-11 0 0,5 0 0,-6 0 0,6 0 0,-5 0 0,5 0 0,-6 0 0,1 0 0,-1 0 0,5 0 0,-3 0 0,9 0 0,-3 0 0,5 0 0,1 0 0,4-3 0,0-2 0,4 1 0,0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6T01:12:24.8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207 8 24575,'-3'-5'0,"6"2"0,3 3 0,3 0 0,4 0 0,-9 3 0,-1 2 0,-3 3 0,0 1 0,0-1 0,0 1 0,0 0 0,0 6 0,0 1 0,0 6 0,0 0 0,0 0 0,0-1 0,0 1 0,0 0 0,0 8 0,0 1 0,0 9 0,0 9 0,0 14 0,0 0 0,0 22 0,0-10 0,7 0 0,-5-3 0,5-11 0,-7 0 0,5-9 0,-3-3 0,4 0 0,-1-8 0,-3 18 0,10-17 0,-11-1 0,5-11 0,-1-8 0,-4 0 0,4-1 0,-5-4 0,6 11 0,-5-10 0,5 11 0,-6 1 0,0-6 0,0 13 0,0-19 0,5 10 0,-4-12 0,4 0 0,-5-1 0,0-6 0,0-1 0,-3-3 0,-2-2 0,-3-3 0,-7 0 0,5 0 0,-5 0 0,0 0 0,5-4 0,-11 3 0,11-7 0,-11 7 0,11-7 0,-11 2 0,11 1 0,-11-5 0,11 9 0,-5-4 0,0 0 0,5 4 0,-5-4 0,0 5 0,5 0 0,-5 0 0,7 0 0,0 0 0,0 0 0,4 0 0,0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6T01:12:30.310"/>
    </inkml:context>
    <inkml:brush xml:id="br0">
      <inkml:brushProperty name="width" value="0.1" units="cm"/>
      <inkml:brushProperty name="height" value="0.1" units="cm"/>
    </inkml:brush>
    <inkml:brush xml:id="br1">
      <inkml:brushProperty name="width" value="0.17143" units="cm"/>
      <inkml:brushProperty name="height" value="0.17143" units="cm"/>
    </inkml:brush>
    <inkml:brush xml:id="br2">
      <inkml:brushProperty name="width" value="0.08571" units="cm"/>
      <inkml:brushProperty name="height" value="0.08571" units="cm"/>
    </inkml:brush>
  </inkml:definitions>
  <inkml:trace contextRef="#ctx0" brushRef="#br0">2822 1274 24575,'0'62'0,"0"0"0,0-11 0,0-2 0,0 0 0,0 2 0,0 10 0,0-9 0,0 6 0,0-16 0,0 17 0,0-8 0,0 0 0,0 8 0,0-25 0,0 13 0,0-16 0,0-5 0,0 2 0,0-11 0,0 4 0,0 1 0,0 0 0,0 0 0,6 8 0,-5-6 0,5 0 0,-1-4 0,-4-10 0,4 5 0,-5-6 0,0 0 0,0-1 0,0 1 0,0-2 0,4 1 0,-3 0 0,3 1 0,-4-1 0,4 1 0,-3 0 0,6-1 0,-3-3 0,4-2 0,-1-3 0,1 0 0,0 0 0,-4-4 0,4-1 0,-3-4 0,4 0 0,5 4 0,10-4 0,0 2 0,13-6 0,-5 7 0,7 0 0,0 0 0,1 5 0,9-5 0,-15 6 0,13 0 0,-16 0 0,8 0 0,1 0 0,-9 0 0,7 0 0,-7 0 0,1 0 0,5 0 0,-13 0 0,14 0 0,-15 0 0,15 0 0,-14 0 0,5 0 0,1 0 0,-6 0 0,5 0 0,1 0 0,-6 0 0,6 0 0,-5 0 0,-7 0 0,0 0 0,-9 0 0,0 0 0,0 0 0,-1 0 0,1 0 0,-5-3 0,0-1 0,-4-4 0,0 0 0,0-1 0,0 0 0,0-14 0,0 5 0,0-19 0,0-5 0,0 0 0,0-28 0,0 16 0,0-19 0,0 12 0,0 0 0,-6 10 0,4 2 0,-4 9 0,1 1 0,3 7 0,-4 2 0,1 8 0,4 0 0,-4 0 0,5-8 0,0 6 0,0-13 0,0 13 0,0-14 0,0 7 0,0-1 0,0-6 0,0 14 0,0 0 0,0 4 0,0 9 0,0-3 0,0 5 0,0 1 0,0 1 0,0-1 0,-4 4 0,3-3 0,-3 2 0,4-4 0,-3 0 0,2 0 0,-6 5 0,2 0 0,-3 4 0,-1 0 0,1 0 0,-1 0 0,0 0 0,0 0 0,0 0 0,-5 0 0,3 0 0,-9 0 0,9 0 0,-9 0 0,3 0 0,1 4 0,-4-3 0,4 3 0,-7 1 0,1-4 0,6 4 0,-4-5 0,3 0 0,-5 0 0,0 0 0,0 0 0,0 0 0,0 0 0,0 0 0,6 0 0,-5 0 0,5 0 0,-6 0 0,0 0 0,6 0 0,-5 0 0,5 5 0,0-4 0,-5 4 0,11-5 0,-11 0 0,11 0 0,-11 0 0,5 0 0,0 0 0,-5 0 0,11 4 0,-11-3 0,5 2 0,0-3 0,-5 0 0,1 0 0,-3 0 0,3 0 0,5 0 0,1 0 0,3 0 0,-4 0 0,6 0 0,1 0 0,-1 0 0,0 0 0,0 0 0,1 0 0,-1 0 0,0 0 0,0 0 0,0 0 0,0 0 0,0 0 0,0 0 0,0 0 0,0 0 0,1 0 0,-1 0 0,1 0 0,0 0 0,0 0 0,4 4 0,1 0 0,3 0 0,0-1 0</inkml:trace>
  <inkml:trace contextRef="#ctx0" brushRef="#br1" timeOffset="5126">850 1596 8027,'51'8'0,"-1"0"0,29 2 0,-11-8 0,3-4 0,14-6 0,8-7 0,-42 6 0,2 1 0,3-2 0,1 0 0,0 0 0,0 0 0,-4 1 0,1 1 0,4-1 0,-2 0 0,-5 2 0,-1 0 0,44-10 0,-13 3 0,-4-2 0,-15 7 0,-5-4 0,-8 4 0,-9-1 0,-11 2 0,-6 1 0,-5 2 0,-6 0 0,-1 4 0,-4-6 0,0 3 0</inkml:trace>
  <inkml:trace contextRef="#ctx0" brushRef="#br1" timeOffset="6233">1044 2142 8561,'70'-12'231,"0"0"1,-2 1 0,-5 2 136,13 2 0,3 2-10,1 0 1,4 0-25,2-2 1,-2 3-24,-1 1 0,-16 0-26,-6 0 0,-6 1 0,-2 2-14,-7 0 1,-5 1-4,-7 1 0,-2-1-19,-5 2 1,-2-3-17,-3 0 0,3 0-17,-1-3 0,3 2-14,-2-1 0,2 1-15,0 1 1,-1 0-13,1 0 0,0 0-12,3 0 0,-4 0-12,1 0 1,-4 0-34,-1 0 0,-3 0-160,-4 0-850,-4 0 538,3 0 0,-19 13 0,-1 3 1</inkml:trace>
  <inkml:trace contextRef="#ctx0" brushRef="#br1" timeOffset="23398">4058 1641 8027,'51'8'0,"-1"0"0,29 2 0,-11-8 0,3-4 0,14-6 0,8-7 0,-42 6 0,2 1 0,3-2 0,1 0 0,0 0 0,0 0 0,-4 1 0,1 1 0,4-1 0,-2 0 0,-5 2 0,-1 0 0,44-10 0,-13 3 0,-4-2 0,-15 7 0,-5-4 0,-8 4 0,-9-1 0,-11 2 0,-6 1 0,-5 2 0,-6 0 0,-1 4 0,-4-6 0,0 3 0</inkml:trace>
  <inkml:trace contextRef="#ctx0" brushRef="#br1" timeOffset="23399">4252 2186 8561,'70'-12'231,"0"0"1,-2 1 0,-5 2 136,13 2 0,3 2-10,1 0 1,4 0-25,2-2 1,-2 3-24,-1 1 0,-16 0-26,-6 0 0,-6 1 0,-2 2-14,-7 0 1,-5 1-4,-7 1 0,-2-1-19,-5 2 1,-2-3-17,-3 0 0,3 0-17,-1-3 0,3 2-14,-2-1 0,2 1-15,0 1 1,-1 0-13,1 0 0,0 0-12,3 0 0,-4 0-12,1 0 1,-4 0-34,-1 0 0,-3 0-160,-4 0-850,-4 0 538,3 0 0,-19 13 0,-1 3 1</inkml:trace>
  <inkml:trace contextRef="#ctx0" brushRef="#br0" timeOffset="32944">6005 1232 24575,'0'62'0,"0"0"0,0-11 0,0-2 0,0 0 0,0 2 0,0 10 0,0-9 0,0 6 0,0-16 0,0 17 0,0-8 0,0 0 0,0 8 0,0-25 0,0 13 0,0-16 0,0-5 0,0 2 0,0-11 0,0 4 0,0 1 0,0 0 0,0 0 0,6 8 0,-5-6 0,5 0 0,-1-4 0,-4-10 0,4 5 0,-5-6 0,0 0 0,0-1 0,0 1 0,0-2 0,4 1 0,-3 0 0,3 1 0,-4-1 0,4 1 0,-3 0 0,6-1 0,-3-3 0,4-2 0,-1-3 0,1 0 0,0 0 0,-4-4 0,4-1 0,-3-4 0,4 0 0,5 4 0,10-4 0,0 2 0,13-6 0,-5 7 0,7 0 0,0 0 0,1 5 0,9-5 0,-15 6 0,13 0 0,-16 0 0,8 0 0,1 0 0,-9 0 0,7 0 0,-7 0 0,1 0 0,5 0 0,-13 0 0,14 0 0,-15 0 0,15 0 0,-14 0 0,5 0 0,1 0 0,-6 0 0,5 0 0,1 0 0,-6 0 0,6 0 0,-5 0 0,-7 0 0,0 0 0,-9 0 0,0 0 0,0 0 0,-1 0 0,1 0 0,-5-3 0,0-1 0,-4-4 0,0 0 0,0-1 0,0 0 0,0-14 0,0 5 0,0-19 0,0-5 0,0 0 0,0-28 0,0 16 0,0-19 0,0 12 0,0 0 0,-6 10 0,4 2 0,-4 9 0,1 1 0,3 7 0,-4 2 0,1 8 0,4 0 0,-4 0 0,5-8 0,0 6 0,0-13 0,0 13 0,0-14 0,0 7 0,0-1 0,0-6 0,0 14 0,0 0 0,0 4 0,0 9 0,0-3 0,0 5 0,0 1 0,0 1 0,0-1 0,-4 4 0,3-3 0,-3 2 0,4-4 0,-3 0 0,2 0 0,-6 5 0,2 0 0,-3 4 0,-1 0 0,1 0 0,-1 0 0,0 0 0,0 0 0,0 0 0,-5 0 0,3 0 0,-9 0 0,9 0 0,-9 0 0,3 0 0,1 4 0,-4-3 0,4 3 0,-7 1 0,1-4 0,6 4 0,-4-5 0,3 0 0,-5 0 0,0 0 0,0 0 0,0 0 0,0 0 0,0 0 0,6 0 0,-5 0 0,5 0 0,-6 0 0,0 0 0,6 0 0,-5 0 0,5 5 0,0-4 0,-5 4 0,11-5 0,-11 0 0,11 0 0,-11 0 0,5 0 0,0 0 0,-5 0 0,11 4 0,-11-3 0,5 2 0,0-3 0,-5 0 0,1 0 0,-3 0 0,3 0 0,5 0 0,1 0 0,3 0 0,-4 0 0,6 0 0,1 0 0,-1 0 0,0 0 0,0 0 0,1 0 0,-1 0 0,0 0 0,0 0 0,0 0 0,0 0 0,0 0 0,0 0 0,0 0 0,0 0 0,1 0 0,-1 0 0,1 0 0,0 0 0,0 0 0,4 4 0,1 0 0,3 0 0,0-1 0</inkml:trace>
  <inkml:trace contextRef="#ctx0" brushRef="#br0" timeOffset="40441">7325 1853 24575,'17'0'0,"2"0"0,10 0 0,3 0 0,-1 0 0,7 0 0,3 0 0,1 0 0,7 0 0,-18 0 0,16 0 0,-20 0 0,20 0 0,-16 0 0,1 0 0,-3 0 0,-7 0 0,0 0 0,8 0 0,-6 0 0,5 0 0,1 0 0,-6 0 0,13 0 0,-13 0 0,6 5 0,-8-4 0,-6 4 0,2-5 0,-8 0 0,3 0 0,-4 0 0,-1 0 0,0 0 0,6 0 0,-4 0 0,5 0 0,-6 0 0,-1 0 0,-3 0 0,-1 0 0</inkml:trace>
  <inkml:trace contextRef="#ctx0" brushRef="#br0" timeOffset="42583">8308 1864 24575,'0'-11'0,"0"-6"0,0 6 0,0-3 0,-4 9 0,3-3 0,-6 8 0,6-8 0,-2 4 0,-2-10 0,-6 3 0,0-4 0,-5-1 0,7 6 0,-1-5 0,1 10 0,4-3 0,-2 3 0,2 0 0,1-2 0,0 9 0,4 3 0,4 0 0,-3 6 0,7-6 0,-7 3 0,7 1 0,-7-1 0,7 1 0,-4-1 0,1 0 0,2 0 0,-6 1 0,2-1 0,1-3 0,-3 3 0,6-4 0,-6 4 0,6 0 0,-6 0 0,6-4 0,-6 4 0,2-4 0,-3 4 0,0-1 0,0 1 0,4-4 0,-3 2 0,3-1 0,-4 2 0,0 1 0,0-1 0,0 1 0,0 0 0,0 0 0,0 1 0,0-1 0,0 1 0,0-1 0,0 1 0,0 0 0,0-1 0,0 1 0,-4-1 0,-1 1 0,0 0 0,-3 0 0,3 0 0,0 5 0,-3-3 0,7 3 0,-3-5 0,0-4 0,3 3 0,-6-4 0,6 4 0,-6-4 0,7 3 0,-7-6 0,3 2 0,0 1 0,1-6 0,3-4 0,0 0 0,0-4 0</inkml:trace>
  <inkml:trace contextRef="#ctx0" brushRef="#br0" timeOffset="49991">3615 3342 24575,'4'-56'0,"-1"-5"0,-3 26 0,0-21 0,0 22 0,0-15 0,0 24 0,0 2 0,0 14 0,0-6 0,0 6 0,0-5 0,0 6 0,0 0 0,0-1 0,0-6 0,0-1 0,0-6 0,0 0 0,0 6 0,0-5 0,-4 11 0,3-5 0,-6 10 0,3 1 0,0 7 0,-3 2 0,2 3 0,-3 0 0,0-4 0,4 4 0,-3-7 0,2 6 0,-3-6 0,-1 2 0,0 1 0,1 1 0,-1-1 0,1 0 0,-1 0 0,1-3 0,0 3 0,4-1 0,-3-2 0,9 3 0,3-12 0,4 6 0,4-9 0,-4 10 0,0-3 0,5-1 0,-3 3 0,3-2 0,-5 4 0,0-4 0,0 3 0,-1-3 0,1 4 0,0 0 0,-1 0 0,-1 0 0,1 0 0,-1 0 0,0 0 0,1 0 0,1 0 0,-1 0 0,1 0 0,0 0 0,0 0 0,0 0 0,0 0 0,-1 0 0,1 0 0,0 0 0,0 0 0,0 4 0,-1-3 0,1 6 0,-1-6 0,-3 7 0,3-7 0,-3 3 0,0 0 0,2-3 0,-2 6 0,3-6 0,-4 6 0,4-6 0,-4 6 0,1-7 0,-2 4 0</inkml:trace>
  <inkml:trace contextRef="#ctx0" brushRef="#br2" timeOffset="57469">2788 3486 8027,'-8'40'0,"3"-6"0,3-6 0,2-3 0,0 2 0,0 2 0,0 0 0,1 4 0,2 3 0,1 2 0,1 1 0,0-2 0,0-2 0,0-6 0,-1-3 0,3-3 0,2 4 0,7-4 0,3 3 0</inkml:trace>
  <inkml:trace contextRef="#ctx0" brushRef="#br2" timeOffset="57975">3194 3821 8027,'-25'-17'0,"3"3"0,12 14 0,-3 2 0,0 1 0,-6 8 0,-3 7 0,3 3 0,4 6 0,3 1 0,1 4 0,3-2 0,5-2 0,1-2 0,2-6 0,4-2 0,2-1 0,3-6 0,4-4 0,1-4 0,0-6 0,0-6 0,-2-7 0,1-6 0,-4 1 0,-1-3 0,-1 4 0,-1 0 0,-1 4 0,-1 2 0,0 5 0,-1 4 0,1 2 0,2 5 0,4 4 0,1 5 0,0 2 0,-2 1 0,0 0 0,2 2 0,-1 0 0,2-1 0,-2-2 0,0-2 0,2 2 0,1-1 0</inkml:trace>
  <inkml:trace contextRef="#ctx0" brushRef="#br2" timeOffset="58216">3341 3879 8027,'11'29'0,"-3"-4"0,1-6 0,1-1 0,3-2 0,1-1 0,2-2 0,3-1 0,-2-3 0,3 1 0,2-3 0,1-2 0,2-2 0,-1-3 0</inkml:trace>
  <inkml:trace contextRef="#ctx0" brushRef="#br2" timeOffset="58442">3648 3901 8027,'-15'15'0,"-1"1"0,-5 13 0,8-2 0,5 1 0,-1-1 0,1 0 0,-1 1 0,1 3 0,-2 0 0,1-1 0,0 2 0,2-8 0,1-1 0,0-2 0,3-5 0,1-1 0,2-5 0,-2 0 0,1-2 0</inkml:trace>
  <inkml:trace contextRef="#ctx0" brushRef="#br2" timeOffset="58882">3716 4036 8027,'34'-14'0,"-7"4"0,-8 4 0,-4 2 0,0-3 0,-1 0 0,0-2 0,-2 2 0,1-3 0,0 0 0,-2-3 0,-3-3 0,-3 2 0,-3-1 0,-6 2 0,-4 1 0,-6 4 0,-5 4 0,-6 4 0,-4 6 0,1 11 0,4 9 0,3 3 0,3 3 0,5-1 0,5-3 0,3 1 0,4-7 0,0 3 0,8-8 0,7-7 0,4-4 0,2-3 0,-1-1 0,1-2 0,0-2 0,3-3 0,-2-3 0,7-14 0,-2-2 0</inkml:trace>
  <inkml:trace contextRef="#ctx0" brushRef="#br2" timeOffset="59267">4017 3851 8027,'7'24'0,"-2"-2"0,-5-4 0,1-2 0,0 0 0,0-3 0,1 0 0,0-1 0,-1-1 0,0-2 0,-1-1 0,0-3 0,1-1 0,0-4 0,2-8 0,-1-6 0,1-1 0,2-2 0,4 0 0,3-1 0,2 3 0,1 2 0,2 3 0,-1 2 0,2 0 0,-2 3 0,-2 1 0,-1 2 0,-2 1 0,-3 1 0,-3 0 0,-2 1 0,-1 1 0</inkml:trace>
  <inkml:trace contextRef="#ctx0" brushRef="#br2" timeOffset="60496">4401 3762 8027,'0'-35'0,"1"7"0,3 9 0,2 2 0,0 3 0,2-3 0,0 2 0,0 1 0,0 2 0,-3 4 0,-1 2 0,1 2 0,-3 7 0,0 2 0,-3 6 189,-1 3 1,-1 2 0,0 1 500,-1 1 0,1-1-363,0 1 1,2 1 586,0 1 0,1-2-357,0-2 1,1-1-29,0-1-169,1-1 0,-1 0 0,0-2-305,0-1 1,0 0-155,1-2 1,-1 1-111,0-2 1,-1 0-32,0-2 1,0-1-47,0-1 1,0 2 13,-1-1 1,0 1 18,-1-1 0,0 1 21,-1 0 1,1-1 0,0 2 19,1-2 1,0 1-183,1-2-633,0 0 730,-2-2 159,-1 1 0,0-2 9,-3 0 1,0 0 8,-1 0 1,-2-1-355,-1 0 1,-1-1 473,0-1 0,-1 2 0,1-1 0,0 2 0,2 1 0,0 1 0,2-1 0,0 0 0,3-1 0,2 1 0,2-2 0,2 1 0,1 1 0,1 1 0,1-1 0,1 1 0,0-1 0,2 1 0,0 0 0,1 0 0,0-1 0,0-1 0,0 0 0,0 0 0,-1 0 0,1 0 0,-1-1 0,0 0 0,-1 0 0,0 0 0,-1 0 0,0 0 0,0 1 0,2 0 0,-2 0 0,3 0 0,-2 0 298,1 0 0,-1 0 199,0 0 0,-1 0-35,1 0 1,-3 0 399,0 0 581,0 0-6263,-2 1 4820,-1 1 0,-3 2 0,-1 1 0,-3 0 0,-12 6 0,-5 1 0</inkml:trace>
  <inkml:trace contextRef="#ctx0" brushRef="#br2" timeOffset="86620">3520 498 8027,'22'2'0,"5"0"0,7-2 0,6-2 0,4-3 0,0-4 0,-8 0 0,2-2 0,-8 1 0,2 0 0,-6 2 0,-5 3 0,-7 2 0,-5 0 0,-3 2 0,-9 2 0,-2 1 0</inkml:trace>
  <inkml:trace contextRef="#ctx0" brushRef="#br2" timeOffset="86935">3785 256 8027,'-25'40'0,"1"-1"0,20-10 0,-2 3 0,1 2 0,0 1 0,1 3 0,1 3 0,0 4 0,2-8 0,1-4 0,0-3 0,0 1 0,0-3 0,0-6 0,0-4 0,0-4 0,0-3 0,0-4 0,0-2 0,1-1 0,1 0 0</inkml:trace>
  <inkml:trace contextRef="#ctx0" brushRef="#br2" timeOffset="87873">4155 79 8027,'-9'6'0,"4"8"0,2 9 0,0 5 0,-2 4 0,-2 5 0,1 9 0,-2 3 0,5-22 0,2 0 0,1 21 0,0 3 0,1-24 0,-1-1 0,3 21 0,0-7 0,2-2 0,-1-10 0,1-2 0,-3-4 0,1-5 0,0-2 0,0-3 0,-2-7 0,1-6 0,-1-6 0,1-6 0,2-5 0,3-5 0,1-8 0,3 0 0,1-1 0,6 3 0,5 0 0,2 7 0,3 3 0,-3 6 0,-1 4 0,0 3 0,-1 2 0,-1 4 0,-4 1 0,-3 6 0,-2 6 0,-5 3 0,-3 6 0,-2 1 0,-3 1 0,0-1 0,-3 0 0,-2-2 0,-6 3 0,-6-3 0,0-3 0,-3-5 0,2-4 0,-3 1 0,2-3 0,0-2 0,1-1 0,3-1 0,0-2 0,2-1 0,0 0 0,2-1 0,0-4 0,1-3 0,0-2 0,1-1 0,1 0 0,0 0 0,1 0 0,2 0 0,0 2 0,3 3 0,-1 0 0,1 3 0,1-1 0,0 1 0,0 1 0,-3 1 0,-1 1 0,-8 12 0,-5 5 0</inkml:trace>
  <inkml:trace contextRef="#ctx0" brushRef="#br2" timeOffset="85592">2306 343 8027,'-6'37'0,"2"-6"0,3-6 0,2-1 0,2 2 0,0 5 0,3 1 0,0 8 0,2-3 0,0-4 0,2 2 0,-1-7 0,1-1 0,0-4 0,0-5 0,0-3 0,1-5 0,1-4 0,0-9 0,-3-11 0,0-10 0,-1-9 0,-1-4 0,0-3 0,1-6 0,-2 7 0,0 4 0,-1 5 0,0 2 0,0 5 0,-2 5 0,1 5 0,0 8 0,2 7 0,0 9 0,2 6 0,1 6 0,0 3 0,1 5 0,5 3 0,2 1 0,2-3 0,2-4 0,-1 0 0,-3-7 0,-1-1 0,-2-5 0,0-5 0,-1-5 0,-2-4 0,0-17 0,-2-11 0,0-10 0,-1-5 0,-1-4 0,1 1 0,-1 6 0,0 3 0,0 5 0,-2 2 0,0 6 0,-1 6 0,-2 6 0,1 4 0,-1 3 0,2 4 0,3 0 0,2 0 0</inkml:trace>
  <inkml:trace contextRef="#ctx0" brushRef="#br2" timeOffset="85938">3349 270 8027,'-32'33'0,"8"-2"0,5-1 0,3-1 0,-1 2 0,2 0 0,0-1 0,-2 4 0,4-6 0,-4 6 0,5-5 0,-2 0 0,4-4 0,2-6 0,2-3 0,4-5 0,-1-3 0,2-2 0,-1-2 0,-5 3 0,-1 1 0</inkml:trace>
  <inkml:trace contextRef="#ctx0" brushRef="#br2" timeOffset="86260">3045 328 8027,'15'21'0,"-2"0"0,-2 0 0,5 1 0,-1 1 0,4 1 0,0 3 0,1 3 0,0-2 0,1 1 0,-5-6 0,0-1 0,-2-1 0,0-2 0,-1 0 0,-3-4 0,-1 0 0,-3-1 0,0-2 0,-2-3 0,0-1 0,-1 0 0</inkml:trace>
  <inkml:trace contextRef="#ctx0" brushRef="#br2" timeOffset="121815">6856 419 8027,'22'2'0,"5"0"0,7-2 0,6-2 0,4-3 0,0-4 0,-8 0 0,2-2 0,-8 1 0,2 0 0,-6 2 0,-5 3 0,-7 2 0,-5 0 0,-3 2 0,-9 2 0,-2 1 0</inkml:trace>
  <inkml:trace contextRef="#ctx0" brushRef="#br2" timeOffset="121816">7121 177 8027,'-25'40'0,"1"-1"0,20-10 0,-2 3 0,1 2 0,0 1 0,1 3 0,1 3 0,0 4 0,2-8 0,1-4 0,0-3 0,0 1 0,0-3 0,0-6 0,0-4 0,0-4 0,0-3 0,0-4 0,0-2 0,1-1 0,1 0 0</inkml:trace>
  <inkml:trace contextRef="#ctx0" brushRef="#br2" timeOffset="121817">7491 0 8027,'-9'6'0,"4"8"0,2 9 0,0 5 0,-2 4 0,-2 5 0,1 9 0,-2 3 0,5-22 0,2 0 0,1 21 0,0 3 0,1-24 0,-1-1 0,3 21 0,0-7 0,2-2 0,-1-10 0,1-2 0,-3-4 0,1-5 0,0-2 0,0-3 0,-2-7 0,1-6 0,-1-6 0,1-6 0,2-5 0,3-5 0,1-8 0,3 0 0,1-1 0,6 3 0,5 0 0,2 7 0,3 3 0,-3 6 0,-1 4 0,0 3 0,-1 2 0,-1 4 0,-4 1 0,-3 6 0,-2 6 0,-5 3 0,-3 6 0,-2 1 0,-3 1 0,0-1 0,-3 0 0,-2-2 0,-6 3 0,-6-3 0,0-3 0,-3-5 0,2-4 0,-3 1 0,2-3 0,0-2 0,1-1 0,3-1 0,0-2 0,2-1 0,0 0 0,2-1 0,0-4 0,1-3 0,0-2 0,1-1 0,1 0 0,0 0 0,1 0 0,2 0 0,0 2 0,3 3 0,-1 0 0,1 3 0,1-1 0,0 1 0,0 1 0,-3 1 0,-1 1 0,-8 12 0,-5 5 0</inkml:trace>
  <inkml:trace contextRef="#ctx0" brushRef="#br2" timeOffset="121818">5642 264 8027,'-6'37'0,"2"-6"0,3-6 0,2-1 0,2 2 0,0 5 0,3 1 0,0 8 0,2-3 0,0-4 0,2 2 0,-1-7 0,1-1 0,0-4 0,0-5 0,0-3 0,1-5 0,1-4 0,0-9 0,-3-11 0,0-10 0,-1-9 0,-1-4 0,0-3 0,1-6 0,-2 7 0,0 4 0,-1 5 0,0 2 0,0 5 0,-2 5 0,1 5 0,0 8 0,2 7 0,0 9 0,2 6 0,1 6 0,0 3 0,1 5 0,5 3 0,2 1 0,2-3 0,2-4 0,-1 0 0,-3-7 0,-1-1 0,-2-5 0,0-5 0,-1-5 0,-2-4 0,0-17 0,-2-11 0,0-10 0,-1-5 0,-1-4 0,1 1 0,-1 6 0,0 3 0,0 5 0,-2 2 0,0 6 0,-1 6 0,-2 6 0,1 4 0,-1 3 0,2 4 0,3 0 0,2 0 0</inkml:trace>
  <inkml:trace contextRef="#ctx0" brushRef="#br2" timeOffset="121819">6685 191 8027,'-32'33'0,"8"-2"0,5-1 0,3-1 0,-1 2 0,2 0 0,0-1 0,-2 4 0,4-6 0,-4 6 0,5-5 0,-2 0 0,4-4 0,2-6 0,2-3 0,4-5 0,-1-3 0,2-2 0,-1-2 0,-5 3 0,-1 1 0</inkml:trace>
  <inkml:trace contextRef="#ctx0" brushRef="#br2" timeOffset="121820">6381 249 8027,'15'21'0,"-2"0"0,-2 0 0,5 1 0,-1 1 0,4 1 0,0 3 0,1 3 0,0-2 0,1 1 0,-5-6 0,0-1 0,-2-1 0,0-2 0,-1 0 0,-3-4 0,-1 0 0,-3-1 0,0-2 0,-2-3 0,0-1 0,-1 0 0</inkml:trace>
  <inkml:trace contextRef="#ctx0" brushRef="#br2" timeOffset="148805">8504 1431 8027,'3'31'0,"2"1"0,0 2 0,3 1 0,4 2 0,-1-2 0,5 4 0,2-1 0,6 4 0,1-4 0,2-1 0,-3-11 0,3-5 0,1-3 0,-1-6 0,4-3 0,-3-7 0,-2-6 0,-4-11 0,-5-12 0,-3-8 0,-3-5 0,-4 4 0,0 4 0,-1 4 0,-1 1 0,-2 5 0,-2 7 0,0 4 0,-1 11 0,0 10 0,0 11 0,0 14 0,0 5 0,0 4 0,0 3 0,0-1 0,0-5 0,-2 2 0,-2-7 0,0-2 0,-1 0 0,-3-4 0,0-1 0,-2-2 0,0-4 0,0 0 0,-2-3 0,-1-2 0,-2-1 0,0-4 0,0-1 0,-3-4 0,0-1 0,-2-2 0,0-2 0,2 0 0,-1-3 0,3 0 0,-1 0 0,3 0 0,1 0 0,4 0 0,0-1 0,3-1 0,1 2 0,2-5 0,1 2 0,2-2 0,0 0 0,0 0 0,0-2 0,0-1 0,1-2 0,0 0 0,7 0 0,3 0 0,4 2 0,2 1 0,-1 3 0,2 1 0,1 2 0,1-1 0,0 2 0,0 0 0,1 0 0,-2 0 0,0 0 0,-2 0 0,-2 2 0,0 1 0,-2 2 0,-1 0 0,-1 0 0,-2-1 0,0 0 0,-2 0 0,-2-3 0,0 3 0,0-3 0,-1 2 0,0-2 0,-2 2 0,-4 2 0,-6 2 0,-2 1 0</inkml:trace>
  <inkml:trace contextRef="#ctx0" brushRef="#br2" timeOffset="145803">1 2433 8027,'0'-21'0,"4"0"0,8 5 0,2 0 0,3 1 0,0 1 0,0 0 0,0 3 0,0 3 0,3 3 0,0 3 0,0 3 0,-1 3 0,0 5 0,3 5 0,1 2 0,-2-1 0,1-1 0,-1 0 0,-1-1 0,-1-1 0,-1 1 0,-3-3 0,-2-1 0,-2-2 0,-2-1 0,-3-1 0,0 0 0,-1-1 0,-1-2 0,4 1 0,1-2 0</inkml:trace>
  <inkml:trace contextRef="#ctx0" brushRef="#br2" timeOffset="146173">641 2173 8027,'-32'18'0,"2"-1"0,19-3 0,-2 0 0,-1 1 0,-2 0 0,-4 1 0,-2 3 0,-4 2 0,6-3 0,0 0 0,1-4 0,-1 3 0,3-3 0,3-1 0,3-3 0,1-2 0,3-1 0,0-2 0,2 0 0,-1 1 0,2-3 0,7-2 0,3-1 0,-1 2 0,1-1 0</inkml:trace>
  <inkml:trace contextRef="#ctx0" brushRef="#br2" timeOffset="147208">782 2309 8027,'29'-2'0,"-5"1"0,-6 1 0,-3 0 0,-1 1 0,0 2 0,-1 1 0,-3 2 0,-2 1 0,-4 2 0,-2 2 0,0 3 0,-2 0 0,-4-2 0,-3 1 0,-5-1 0,-4 1 0,-1 0 0,-1-2 0,2-3 0,-1-1 0,4-1 0,0-2 0,4 1 0,1-2 0,2-2 0,0 0 0,8-1 0,2 0 0,7 0 0,3 0 0,2 0 0,1 0 0,-1 1 0,-1 0 0,-1 1 0,-2-1 0,-1-1 0,-4 2 0,-1-1 0,-2 0 0,0-1 0,-1 1 0,1 0 0,-2 1 0,1 0 0,-2 1 0,-2 0 0,0 2 0,-1 0 0,2 2 0</inkml:trace>
  <inkml:trace contextRef="#ctx0" brushRef="#br2" timeOffset="144311">23 1577 8027,'0'-25'0,"0"5"0,2 5 0,3-1 0,1 2 0,4-5 0,0 4 0,1-2 0,0 4 0,2 0 0,1 3 0,2 1 0,1 4 0,4 4 0,5 3 0,1 5 0,2 5 0,2 6 0,1 1 0,1 1 0,-8-3 0,-2-1 0,-5-1 0,1 0 0,-2-2 0,-4-2 0,-3-2 0,-3-2 0,-1-1 0,-2-2 0,1 0 0,-1 0 0,2 2 0,1 1 0</inkml:trace>
  <inkml:trace contextRef="#ctx0" brushRef="#br2" timeOffset="144635">658 1375 8027,'-25'10'0,"-1"0"0,-13 8 0,12-1 0,8 0 0,-2 1 0,-1-1 0,-2 1 0,-3 1 0,-3 1 0,-4 2 0,5-4 0,0-2 0,6-2 0,-1 0 0,4-2 0,3-1 0,4-3 0,4-2 0,3-1 0,3-1 0,1 0 0,2-1 0,0 1 0,2 2 0,1 0 0</inkml:trace>
  <inkml:trace contextRef="#ctx0" brushRef="#br2" timeOffset="144985">676 1603 8027,'-5'24'0,"1"-2"0,4-10 0,0-1 0,0 1 0,-1 2 0,-1 1 0,1 2 0,1-1 0,-2-2 0,0-2 0,-2-1 0,-1-1 0,1-1 0,4-5 0,0 1 0,2-4 0,-3 2 0,1-1 0,-3 2 0,2-3 0,-1 2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6T01:36:07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0 24575,'8'0'0,"6"0"0,2 10 0,0-4 0,-1 15 0,-10-11 0,10 10 0,-9-9 0,5 9 0,-2-4 0,-8 6 0,9 0 0,-5-6 0,1 5 0,3 3 0,-7-1 0,14 25 0,-8-22 0,10 21 0,-12-23 0,5 13 0,-4-13 0,0 0 0,2-4 0,-7-10 0,7 11 0,-7-11 0,2 11 0,-4-11 0,0 10 0,0-4 0,0 6 0,0 17 0,0-13 0,0 14 0,0-11 0,0 3 0,0 7 0,-5 0 0,-3 1 0,-6 9 0,1-8 0,-7 8 0,4 0 0,-3-7 0,-1 7 0,6-10 0,-11 1 0,11-9 0,-10 6 0,11-13 0,-10 6 0,12-14 0,-5 5 0,7-11 0,-1 4 0,1-9 0,1-1 0,0-4 0,1 0 0,-1 0 0,-2-17 0,1 3 0,-10-24 0,6 14 0,1 4 0,7 10 0</inkml:trace>
  <inkml:trace contextRef="#ctx0" brushRef="#br0" timeOffset="1498">527 1792 24575,'7'0'0,"7"0"0,-4 0 0,11 0 0,-5 0 0,-4 4 0,8 7 0,-14-1 0,5 11 0,-7-11 0,-1 9 0,2-13 0,0 11 0,-1-10 0,-4 7 0,0 1 0,0 1 0,0 0 0,0-1 0,0-6 0,0 5 0,0-4 0,0 5 0,0-6 0,0-1 0,0 1 0,0-1 0,0 1 0,0 0 0,0 13 0,-5-4 0,-2 20 0,-4-14 0,4 13 0,-3-13 0,3 13 0,-4-13 0,4 6 0,-3-8 0,4 0 0,-5 0 0,-1 7 0,1-5 0,-8 13 0,6-13 0,-11 14 0,4-7 0,-6 9 0,0-2 0,2-6 0,-1 5 0,2-14 0,0 6 0,6-13 0,3-1 0,5-6 0,0 0 0,0-1 0,1-3 0,-1-1 0,-5-4 0,-1 5 0,-1 0 0,1 1 0,0 3 0,5-8 0,-1 8 0,3-8 0,3 7 0,-3-7 0,3 2 0,2-3 0</inkml:trace>
  <inkml:trace contextRef="#ctx0" brushRef="#br0" timeOffset="3569">871 3460 24575,'0'7'0,"0"15"0,0 3 0,0 15 0,0-9 0,6 7 0,-5-14 0,5 5 0,-1-7 0,-4-6 0,4-1 0,-5-6 0,0 0 0,0 5 0,0 2 0,0 6 0,0 0 0,0 8 0,0 1 0,0 1 0,0-2 0,0-8 0,-4-6 0,3 4 0,-13-4 0,7 6 0,-9 0 0,5 0 0,-7 8 0,-1 1 0,-7 9 0,-1-1 0,-8 3 0,-5 12 0,-6-6 0,6 5 0,-7 3 0,12-19 0,-13 17 0,8-26 0,6 5 0,4-9 0,8-7 0,6-2 0,1-5 0,6-1 0,0-1 0,0-3 0,1-1 0,-1-4 0,1 4 0,-7 2 0,-1-1 0,-6 5 0,-8-3 0,6 4 0,-6 1 0,0 6 0,12-7 0,-10 7 0,18-9 0,-5 1 0,6-6 0,4-3 0,7-11 0,-1 4 0,4-4 0</inkml:trace>
  <inkml:trace contextRef="#ctx0" brushRef="#br0" timeOffset="4981">768 5310 24575,'0'33'0,"0"1"0,0 5 0,0-7 0,0-3 0,0-7 0,4-6 0,-3 12 0,10 8 0,-3 15 0,1 22 0,4-9 0,-3 20 0,-2-9 0,0 1 0,-2-13 0,-5-15 0,5-8 0,-6-14 0,0 2 0,0-12 0,0 6 0,0 7 0,0 3 0,0 7 0,-13 10 0,2 3 0,-16-1 0,4 8 0,-6-8 0,1 0 0,1-9 0,7-5 0,5-19 0,3 10 0,3-18 0,-1 5 0,5-6 0,-2-4 0,2-1 0,1-4 0,0 0 0</inkml:trace>
  <inkml:trace contextRef="#ctx0" brushRef="#br0" timeOffset="6441">1006 78 24575,'0'7'0,"0"0"0,0 5 0,0-3 0,0 17 0,0-8 0,0 12 0,0-8 0,0 0 0,0 0 0,0-1 0,0-4 0,0-3 0,0-5 0,0 0 0,0 3 0,4-2 0,-3 9 0,3-3 0,1 6 0,-4-1 0,14 15 0,-13-16 0,8 8 0,-6-20 0,-3 1 0,3 0 0,0 6 0,-2 0 0,2 1 0,-4 5 0,0-5 0,0 6 0,0-1 0,0-5 0,0-1 0,0-6 0,0 0 0,0-1 0,0 1 0,0-4 0,0-1 0</inkml:trace>
  <inkml:trace contextRef="#ctx0" brushRef="#br0" timeOffset="8166">1021 2073 24575,'11'0'0,"6"0"0,-7 0 0,4 0 0,-5 0 0,-5 6 0,3 0 0,-6 11 0,3-6 0,-4 9 0,0-10 0,4 5 0,-3 0 0,3-5 0,-4 5 0,0-1 0,0-3 0,0 3 0,0-5 0,0 0 0,0 0 0,0-1 0,0 1 0,0 0 0,0 0 0,-4 0 0,3-1 0,-7 1 0,3 0 0,-4 0 0,0-4 0,0 3 0,0-7 0,0 6 0,0-6 0,0 3 0,0 0 0,1-3 0,-1 3 0,0-4 0,-10 0 0,8 0 0,-8 0 0,11 0 0,-1 0 0,1 0 0,-1 0 0,8 0 0,6 0 0,4 0 0,9 0 0,-7 0 0,3 0 0,1 0 0,1-5 0,6 4 0,0-4 0,0 0 0,8 4 0,1-4 0,1 0 0,5 4 0,-13-4 0,6 5 0,-8 0 0,-6 0 0,-2 0 0,-5 0 0,0 0 0,0 0 0,-1 0 0,1 0 0,0 0 0,0 0 0,0 0 0,0 0 0,-1 0 0,1 0 0,-1 0 0,1 0 0,-5 4 0,-1-3 0,-3 3 0</inkml:trace>
  <inkml:trace contextRef="#ctx0" brushRef="#br0" timeOffset="10149">1227 3960 24575,'17'0'0,"1"0"0,12 0 0,-6 0 0,5 0 0,-13 0 0,12 6 0,-15-5 0,10 15 0,-14-10 0,2 15 0,-2-11 0,1 10 0,0-3 0,-4-1 0,-1 4 0,-5-4 0,0 0 0,0-1 0,0-6 0,0 0 0,0-1 0,0 7 0,0-5 0,-4 5 0,-1-6 0,-9 0 0,3 0 0,-17 9 0,10-6 0,-22 10 0,16-10 0,-8-1 0,10-6 0,6-5 0,-5 0 0,11 0 0,-11 0 0,11 0 0,-11 0 0,11 0 0,-5 0 0,0 0 0,5 0 0,-5 0 0,7 0 0,-1 0 0,4-4 0,1 0 0,4-4 0,0-1 0,0 1 0,0-1 0,0 1 0,4-1 0,1 5 0,4-4 0,6 7 0,-5-7 0,10 7 0,-9-7 0,9 7 0,-10-3 0,19 4 0,-11 0 0,11 0 0,1 0 0,-6 0 0,13 0 0,-13 10 0,13 4 0,-13 8 0,6 2 0,-14-8 0,0 4 0,-7-9 0,0 3 0,0-5 0,-4 0 0,-1 0 0,-4-1 0,0 1 0,0 0 0,0-1 0,0 1 0,0-1 0,0 1 0,0-1 0,-4 1 0,-1 0 0,0-1 0,-9-3 0,8 3 0,-9-3 0,6 4 0,-6-4 0,5 3 0,-11-3 0,11 0 0,-11 0 0,11-1 0,-5-3 0,0 3 0,5-4 0,-5 0 0,6 0 0,0 0 0,0 0 0,-5 0 0,3 0 0,-4 0 0,6 0 0,1 0 0,-1 0 0,0 0 0,0 0 0,1 0 0,4 0 0,0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6T01:36:21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24575,'-5'9'0,"1"3"0,4 17 0,0-5 0,0 14 0,0-15 0,0 15 0,0-20 0,0 10 0,-4-18 0,3 5 0,-3-6 0,4-1 0,0 1 0,3-1 0,8-3 0,4-2 0,15-3 0,-6 0 0,13 0 0,-5 0 0,7 0 0,0 6 0,1-5 0,-1 5 0,0-6 0,1 0 0,-1 0 0,0 0 0,1 0 0,-1 0 0,-7 0 0,-3 0 0,1 0 0,-12 0 0,10 5 0,-18-4 0,5 4 0,-6-5 0,-4 0 0,-1 0 0</inkml:trace>
  <inkml:trace contextRef="#ctx0" brushRef="#br0" timeOffset="1437">322 28 24575,'0'8'0,"0"-1"0,0 2 0,0-1 0,0 0 0,0 0 0,0 0 0,0 0 0,0 0 0,0 7 0,0 1 0,0 5 0,0 1 0,0 8 0,0 2 0,0 7 0,0 0 0,0-7 0,0 5 0,0-13 0,0 6 0,0-9 0,0-4 0,0 3 0,0-10 0,0 5 0,0-6 0,0 5 0,0-3 0,0 3 0,0-5 0,0 0 0,0 0 0,0-1 0,0 1 0,0 0 0,0 0 0,0 0 0,0-1 0,0-3 0,0-2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3T01:46:41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24575,'0'8'0,"4"1"0,7 5 0,-1-4 0,19 7 0,-16-2 0,16 3 0,-4 1 0,-1-3 0,6 1 0,-8-5 0,0 9 0,1-9 0,-1 4 0,0-5 0,0 0 0,0 0 0,1 0 0,-1 0 0,0 1 0,8 0 0,-6-1 0,6 1 0,0 6 0,-6-6 0,6 6 0,0-6 0,-6 0 0,6 0 0,-7-1 0,-1 0 0,0 0 0,-6-5 0,5 4 0,-11-5 0,21 6 0,-12-1 0,13-4 0,-10 4 0,0-4 0,0 0 0,0 4 0,1-9 0,-1 4 0,-6-1 0,5-3 0,-5 3 0,6-4 0,1 0 0,-1 0 0,0 0 0,8 0 0,-6 0 0,14 0 0,-14 0 0,14 0 0,-6 0 0,0 0 0,6 0 0,4 0 0,0 0 0,0-5 0,-4 4 0,-6-10 0,7 4 0,-7-6 0,6 0 0,-14 2 0,6 4 0,-7-3 0,-1 3 0,0-4 0,0 5 0,0-4 0,1 4 0,-7-4 0,5-1 0,-5 6 0,0-4 0,-1 8 0,-6-7 0,10 3 0,-8-5 0,14 0 0,-15 5 0,11-5 0,-11 5 0,11-6 0,-10 2 0,9-2 0,-3 1 0,5-2 0,0 1 0,0 0 0,0-5 0,1 4 0,7-5 0,-6 0 0,6 4 0,-8-3 0,0 5 0,0-1 0,1 1 0,-7 1 0,-1 4 0,-6-2 0,0 7 0,0-7 0,-1 3 0,1 0 0,0-3 0,4 3 0,-7-4 0,6 4 0,-7-3 0,0 3 0,3 0 0,-10 2 0,1 3 0,-7 0 0,-1 0 0,-6 0 0,4 0 0,-9 0 0,9-4 0,-10 3 0,11-3 0,-11 4 0,10-4 0,-9 3 0,9-3 0,-4 0 0,6 3 0,0-3 0,0 4 0,0-4 0,0 3 0,0-3 0,0 4 0,0-4 0,-6 3 0,5-3 0,-5 0 0,6 3 0,0-3 0,1 4 0,3-4 0,-3 3 0,4-3 0,2 4 0,3 0 0,7 0 0,1 0 0,0 0 0,0 0 0,0 0 0,0 0 0,0 0 0,0 0 0,0 4 0,6 2 0,-5-1 0,11 5 0,-11-5 0,5 1 0,-6 2 0,0-3 0,0 4 0,0-4 0,0 2 0,0-2 0,-1 0 0,0 3 0,1-7 0,-1 2 0,0 0 0,-1-2 0,1 3 0,-4 0 0,3-3 0,-3 3 0,1-1 0,2-2 0,-6 7 0,7-7 0,-7 6 0,3-3 0,-4 5 0,0-1 0,0 0 0,0 1 0,0-1 0,0 1 0,0-1 0,0 1 0,0 0 0,0 0 0,0-1 0,0 1 0,0-1 0,0 1 0,0 0 0,0-1 0,0 1 0,0 0 0,0-1 0,0 1 0,0-1 0,0 1 0,0-1 0,0 0 0,0 0 0,0-1 0,0 1 0,0-1 0,0 1 0,0-1 0,0-3 0,0-1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3T01:47:05.8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368 213 8027,'0'-22'0,"0"-1"0,-6-8 0,-10 16 0,-9 8 0,-5 3 0,-5 5 0,16 3 0,-1 3 0,0 0 0,0 3 0,-1 3 0,1 2 0,0 2 0,1 3 0,2 0 0,1 1 0,2 2 0,1 1 0,2 0 0,3 0 0,1 2 0,2-1 0,1-4 0,2 0 0,2-1 0,2 0 0,4 19 0,8-6 0,9-4 0,3-7 0,3-8 0,3-5 0,3-5 0,-1-3 0,-13-6 0,1-2 0,-2-1 0,0 0 0</inkml:trace>
  <inkml:trace contextRef="#ctx0" brushRef="#br0" timeOffset="417">636 155 8027,'-33'15'0,"7"6"0,18 5 0,3 3 0,5 2 0,0 4 0,0-1 0,6 3 0,3-5 0,6-3 0,5-3 0,2-10 0,3-5 0,1-6 0,1-6 0,-1-9 0,-7-7 0,1-10 0,-6-5 0,-6 1 0,-5-1 0,-7 1 0,-7 4 0,-9 7 0,-8 4 0,-6 8 0,0 6 0,1 9 0,0 5 0,5 8 0,6 0 0,1 3 0,11-3 0,-1 10 0,16-9 0,3 3 0</inkml:trace>
  <inkml:trace contextRef="#ctx0" brushRef="#br0" timeOffset="779">1096 18 8027,'-24'7'0,"-1"1"0,6 0 0,2 0 0,-4 11 0,9-1 0,3 0 0,4 0 0,1 1 0,3 0 0,2 1 0,3 1 0,7-2 0,7 0 0,4-2 0,3-1 0,-4 0 0,-3-1 0,-2 2 0,-4-2 0,-5 2 0,-4 5 0,-14-2 0,-7 1 0,-6-2 0,-4-1 0,5-5 0,-1 1 0,-4-1 0,-3 2 0</inkml:trace>
  <inkml:trace contextRef="#ctx0" brushRef="#br0" timeOffset="994">1070 222 8027,'30'-4'0,"1"1"0,-3 2 0,2 0 0,1-2 0,0-2 0,1 0 0,0-2 0,-2 0 0,2-2 0,-13-4 0,7-2 0</inkml:trace>
  <inkml:trace contextRef="#ctx0" brushRef="#br0" timeOffset="1316">1227 0 8027,'1'21'0,"0"1"0,0 16 0,-1-2 0,0 1 0,1 1 0,1-1 0,2-2 0,0 1 0,1-2 0,0 1 0,-1-1 0,0-8 0,-1-3 0,0-5 0,0-4 0,0-5 0,-2-1 0,0-3 0,0-1 0,-5 0 0,-1 2 0,-4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3T07:00:56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1 24575,'-8'0'0,"0"0"0,-7 9 0,8-2 0,-7 8 0,13-7 0,-3 0 0,4 0 0,0 0 0,0 6 0,0 3 0,0 5 0,-5 0 0,-8 8 0,0 2 0,-13 8 0,13-8 0,-12 6 0,5-6 0,-1 8 0,3-8 0,6-2 0,2-14 0,4-1 0,2-6 0,4 0 0,0 0 0,-4-1 0,3 1 0,-7 0 0,7 14 0,-8-5 0,2 20 0,-12-6 0,5 8 0,-5 0 0,1-8 0,4 6 0,3-20 0,0 10 0,10-11 0,-4 5 0,0 0 0,3 0 0,-3 0 0,-1 8 0,5 2 0,-12 18 0,6 10 0,-2 4 0,-3-4 0,11-1 0,-5-17 0,6 7 0,0-17 0,0-2 0,0-7 0,0-7 0,0 5 0,0 3 0,0 0 0,0 6 0,0 0 0,0-6 0,0 14 0,0-6 0,0 0 0,0-2 0,0-8 0,5 0 0,2 8 0,-1-5 0,12 30 0,-15-19 0,15 22 0,-12-26 0,1-2 0,3-8 0,-9-6 0,9 5 0,-9-10 0,4 3 0,-1-5 0,-3 0 0,8 6 0,-2 9 0,0 0 0,4 14 0,-4-14 0,6 14 0,-7-14 0,5 6 0,-5-7 0,0-1 0,3-6 0,-3 5 0,4-5 0,1 6 0,-1-5 0,1 3 0,-2 1 0,1-4 0,-1 2 0,-4-11 0,3 1 0,-3 0 0,0 0 0,3 0 0,-7 0 0,7 0 0,-4 0 0,1 0 0,3-4 0,-7 3 0,7-3 0,-7 4 0,7 0 0,-2 5 0,4 3 0,-4-1 0,4 5 0,-5-11 0,1 5 0,2-6 0,-3 4 0,4-3 0,-4 3 0,3-4 0,-4-1 0,1 0 0,3-3 0,-7 2 0,6-3 0,-3 4 0,0 0 0,-1-4 0,-3-1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E1C61-B6A1-634F-9AD8-8467551C375B}" type="datetimeFigureOut">
              <a:rPr lang="en-US" smtClean="0"/>
              <a:t>7/29/19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6A8E4A-7DC7-FC45-8BE6-213995077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074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Sess.run</a:t>
            </a:r>
            <a:r>
              <a:rPr lang="en-US" dirty="0"/>
              <a:t>(train)</a:t>
            </a:r>
            <a:r>
              <a:rPr lang="ko-KR" altLang="en-US" dirty="0"/>
              <a:t>을 통해 학습이 일어남 </a:t>
            </a:r>
            <a:endParaRPr lang="en-US" altLang="ko-KR" dirty="0"/>
          </a:p>
          <a:p>
            <a:r>
              <a:rPr lang="ko-KR" altLang="en-US" dirty="0"/>
              <a:t>그리고 저 값들은 그냥 찍어주려고</a:t>
            </a:r>
            <a:endParaRPr lang="en-US" altLang="ko-KR" dirty="0"/>
          </a:p>
          <a:p>
            <a:r>
              <a:rPr lang="en-US" altLang="ko-KR" dirty="0"/>
              <a:t>Cost</a:t>
            </a:r>
            <a:r>
              <a:rPr lang="ko-KR" altLang="en-US" dirty="0" err="1"/>
              <a:t>를</a:t>
            </a:r>
            <a:r>
              <a:rPr lang="ko-KR" altLang="en-US" dirty="0"/>
              <a:t> 낮추는게 목표고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 그래프가 </a:t>
            </a:r>
            <a:r>
              <a:rPr lang="ko-KR" altLang="en-US" dirty="0" err="1"/>
              <a:t>텐서임</a:t>
            </a:r>
            <a:r>
              <a:rPr lang="ko-KR" altLang="en-US" dirty="0"/>
              <a:t> 그래서 </a:t>
            </a:r>
            <a:r>
              <a:rPr lang="en-US" altLang="ko-KR" dirty="0"/>
              <a:t>Train</a:t>
            </a:r>
            <a:r>
              <a:rPr lang="ko-KR" altLang="en-US" dirty="0"/>
              <a:t>을 시키면 </a:t>
            </a:r>
            <a:r>
              <a:rPr lang="en-US" altLang="ko-KR" dirty="0"/>
              <a:t>cost, hypothesis, </a:t>
            </a:r>
            <a:r>
              <a:rPr lang="en-US" altLang="ko-KR" dirty="0" err="1"/>
              <a:t>W,b</a:t>
            </a:r>
            <a:r>
              <a:rPr lang="ko-KR" altLang="en-US" dirty="0"/>
              <a:t>가 실행되며 </a:t>
            </a:r>
            <a:r>
              <a:rPr lang="en-US" altLang="ko-KR" dirty="0" err="1"/>
              <a:t>w,b</a:t>
            </a:r>
            <a:r>
              <a:rPr lang="ko-KR" altLang="en-US" dirty="0"/>
              <a:t>의 값을 조정하는 그런 형태가 됨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A8E4A-7DC7-FC45-8BE6-2139950773D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74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게이트를 저렇게 </a:t>
            </a:r>
            <a:r>
              <a:rPr lang="en-US" altLang="ko-KR" dirty="0"/>
              <a:t>3</a:t>
            </a:r>
            <a:r>
              <a:rPr lang="ko-KR" altLang="en-US" dirty="0"/>
              <a:t>개를 둬서 </a:t>
            </a:r>
            <a:r>
              <a:rPr lang="en-US" altLang="ko-KR" dirty="0" err="1"/>
              <a:t>xor</a:t>
            </a:r>
            <a:r>
              <a:rPr lang="en-US" altLang="ko-KR" dirty="0"/>
              <a:t> </a:t>
            </a:r>
            <a:r>
              <a:rPr lang="ko-KR" altLang="en-US" dirty="0"/>
              <a:t>문제를 해결할 수 있음</a:t>
            </a:r>
            <a:endParaRPr lang="en-US" altLang="ko-KR" dirty="0"/>
          </a:p>
          <a:p>
            <a:r>
              <a:rPr lang="ko-KR" altLang="en-US" dirty="0"/>
              <a:t>근데 저 게이트를 하나로 묶은 것 </a:t>
            </a:r>
            <a:r>
              <a:rPr lang="en-US" altLang="ko-KR" dirty="0"/>
              <a:t> </a:t>
            </a:r>
            <a:r>
              <a:rPr lang="ko-KR" altLang="en-US" dirty="0"/>
              <a:t>저게 하나의 </a:t>
            </a:r>
            <a:r>
              <a:rPr lang="en-US" altLang="ko-KR" dirty="0"/>
              <a:t>neural network</a:t>
            </a:r>
            <a:r>
              <a:rPr lang="ko-KR" altLang="en-US" dirty="0"/>
              <a:t>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A8E4A-7DC7-FC45-8BE6-2139950773D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8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그냥 미분을 통해 이 전 값이 지금 이 값에 미치는 영향을 구하는 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A8E4A-7DC7-FC45-8BE6-2139950773D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664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미분을 한 </a:t>
            </a:r>
            <a:r>
              <a:rPr lang="en-US" altLang="ko-KR" dirty="0"/>
              <a:t>weight</a:t>
            </a:r>
            <a:r>
              <a:rPr lang="ko-KR" altLang="en-US" dirty="0"/>
              <a:t>가 저게 나옴 </a:t>
            </a:r>
            <a:r>
              <a:rPr lang="en-US" altLang="ko-KR" dirty="0"/>
              <a:t>cost </a:t>
            </a:r>
            <a:r>
              <a:rPr lang="ko-KR" altLang="en-US" dirty="0" err="1"/>
              <a:t>를</a:t>
            </a:r>
            <a:r>
              <a:rPr lang="ko-KR" altLang="en-US" dirty="0"/>
              <a:t> 줄이기 위해 </a:t>
            </a:r>
            <a:r>
              <a:rPr lang="en-US" altLang="ko-KR" dirty="0"/>
              <a:t>gradient </a:t>
            </a:r>
            <a:r>
              <a:rPr lang="en-US" altLang="ko-KR" dirty="0" err="1"/>
              <a:t>decsent</a:t>
            </a:r>
            <a:r>
              <a:rPr lang="en-US" altLang="ko-KR" dirty="0"/>
              <a:t> algorithm</a:t>
            </a:r>
            <a:r>
              <a:rPr lang="ko-KR" altLang="en-US" dirty="0"/>
              <a:t>을 사용하는데 그렇게 하려면 미분을 함 그래서 미분을 한 </a:t>
            </a:r>
            <a:r>
              <a:rPr lang="en-US" altLang="ko-KR" dirty="0"/>
              <a:t>weight</a:t>
            </a:r>
            <a:r>
              <a:rPr lang="ko-KR" altLang="en-US" dirty="0"/>
              <a:t>가 저렇게 나오는 것</a:t>
            </a:r>
            <a:endParaRPr lang="en-US" altLang="ko-KR" dirty="0"/>
          </a:p>
          <a:p>
            <a:r>
              <a:rPr lang="ko-KR" altLang="en-US" dirty="0"/>
              <a:t>그래서 저걸 </a:t>
            </a:r>
            <a:r>
              <a:rPr lang="ko-KR" altLang="en-US" dirty="0" err="1"/>
              <a:t>여러번</a:t>
            </a:r>
            <a:r>
              <a:rPr lang="ko-KR" altLang="en-US" dirty="0"/>
              <a:t> 실행시키면서 </a:t>
            </a:r>
            <a:r>
              <a:rPr lang="en-US" altLang="ko-KR" dirty="0"/>
              <a:t>w</a:t>
            </a:r>
            <a:r>
              <a:rPr lang="ko-KR" altLang="en-US" dirty="0"/>
              <a:t>가 변화되면 그 값이</a:t>
            </a:r>
            <a:r>
              <a:rPr lang="en-US" altLang="ko-KR" dirty="0"/>
              <a:t> cost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minimize</a:t>
            </a:r>
            <a:r>
              <a:rPr lang="ko-KR" altLang="en-US" dirty="0"/>
              <a:t>하는 값이 나오게 되는 것 </a:t>
            </a:r>
            <a:endParaRPr lang="en-US" altLang="ko-KR" dirty="0"/>
          </a:p>
          <a:p>
            <a:r>
              <a:rPr lang="ko-KR" altLang="en-US" dirty="0"/>
              <a:t>경사를 타고 </a:t>
            </a:r>
            <a:r>
              <a:rPr lang="en-US" altLang="ko-KR" dirty="0"/>
              <a:t>cost</a:t>
            </a:r>
            <a:r>
              <a:rPr lang="ko-KR" altLang="en-US" dirty="0"/>
              <a:t>가 가장 작은 지점으로 미분해가며 내려가는 것 </a:t>
            </a:r>
            <a:endParaRPr lang="en-US" altLang="ko-KR" dirty="0"/>
          </a:p>
          <a:p>
            <a:endParaRPr lang="en-US" dirty="0"/>
          </a:p>
          <a:p>
            <a:r>
              <a:rPr lang="en-US" dirty="0"/>
              <a:t>Cost function</a:t>
            </a:r>
            <a:r>
              <a:rPr lang="ko-KR" altLang="en-US" dirty="0"/>
              <a:t>이 </a:t>
            </a:r>
            <a:r>
              <a:rPr lang="en-US" altLang="ko-KR" dirty="0"/>
              <a:t>convex</a:t>
            </a:r>
            <a:r>
              <a:rPr lang="ko-KR" altLang="en-US" dirty="0"/>
              <a:t>인지 아닌지도 중요함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A8E4A-7DC7-FC45-8BE6-2139950773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290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Tf.matmul</a:t>
            </a:r>
            <a:r>
              <a:rPr lang="ko-KR" altLang="en-US" dirty="0"/>
              <a:t>은 </a:t>
            </a:r>
            <a:r>
              <a:rPr lang="ko-KR" altLang="en-US" dirty="0" err="1"/>
              <a:t>텐서</a:t>
            </a:r>
            <a:r>
              <a:rPr lang="ko-KR" altLang="en-US" dirty="0"/>
              <a:t> 사이의 행렬 곱</a:t>
            </a:r>
            <a:endParaRPr lang="en-US" altLang="ko-KR" dirty="0"/>
          </a:p>
          <a:p>
            <a:r>
              <a:rPr lang="en-US" altLang="ko-KR" dirty="0"/>
              <a:t>File</a:t>
            </a:r>
            <a:r>
              <a:rPr lang="ko-KR" altLang="en-US" dirty="0"/>
              <a:t> 불러오기로 읽어오는 것도 해봤음 </a:t>
            </a:r>
            <a:r>
              <a:rPr lang="en-US" altLang="ko-KR" dirty="0" err="1"/>
              <a:t>batch_size</a:t>
            </a:r>
            <a:r>
              <a:rPr lang="en-US" altLang="ko-KR" dirty="0"/>
              <a:t> </a:t>
            </a:r>
            <a:r>
              <a:rPr lang="ko-KR" altLang="en-US" dirty="0"/>
              <a:t>조절하면서 할 수 있음 근데 어려움</a:t>
            </a:r>
            <a:endParaRPr lang="en-US" altLang="ko-KR" dirty="0"/>
          </a:p>
          <a:p>
            <a:r>
              <a:rPr lang="ko-KR" altLang="en-US" dirty="0"/>
              <a:t>막 </a:t>
            </a:r>
            <a:r>
              <a:rPr lang="en-US" altLang="ko-KR" dirty="0" err="1"/>
              <a:t>filename_queue</a:t>
            </a:r>
            <a:r>
              <a:rPr lang="ko-KR" altLang="en-US" dirty="0"/>
              <a:t>도 쓰고 등등 </a:t>
            </a:r>
            <a:r>
              <a:rPr lang="en-US" altLang="ko-KR" dirty="0"/>
              <a:t>exercise_4-3</a:t>
            </a:r>
            <a:r>
              <a:rPr lang="ko-KR" altLang="en-US" dirty="0"/>
              <a:t>에 있음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A8E4A-7DC7-FC45-8BE6-2139950773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021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Linear </a:t>
            </a:r>
            <a:r>
              <a:rPr lang="ko-KR" altLang="en-US" dirty="0"/>
              <a:t>하게는 </a:t>
            </a:r>
            <a:r>
              <a:rPr lang="en-US" altLang="ko-KR" dirty="0"/>
              <a:t>0, 1 </a:t>
            </a:r>
            <a:r>
              <a:rPr lang="ko-KR" altLang="en-US" dirty="0"/>
              <a:t>사이의 값을 구하기 어려워 짐 그래서 </a:t>
            </a:r>
            <a:r>
              <a:rPr lang="en-US" altLang="ko-KR" dirty="0"/>
              <a:t>sigmoid </a:t>
            </a:r>
            <a:r>
              <a:rPr lang="ko-KR" altLang="en-US" dirty="0"/>
              <a:t>등장</a:t>
            </a:r>
            <a:endParaRPr lang="en-US" altLang="ko-KR" dirty="0"/>
          </a:p>
          <a:p>
            <a:r>
              <a:rPr lang="ko-KR" altLang="en-US" dirty="0"/>
              <a:t>근데 </a:t>
            </a:r>
            <a:r>
              <a:rPr lang="en-US" altLang="ko-KR" dirty="0"/>
              <a:t>sigmoid</a:t>
            </a:r>
            <a:r>
              <a:rPr lang="ko-KR" altLang="en-US" dirty="0" err="1"/>
              <a:t>를</a:t>
            </a:r>
            <a:r>
              <a:rPr lang="ko-KR" altLang="en-US" dirty="0"/>
              <a:t> 하니까 제곱을 했을 때 저 </a:t>
            </a:r>
            <a:r>
              <a:rPr lang="en-US" altLang="ko-KR" dirty="0"/>
              <a:t>cost </a:t>
            </a:r>
            <a:r>
              <a:rPr lang="ko-KR" altLang="en-US" dirty="0"/>
              <a:t>함수가 저렇게 울퉁불퉁하게 나옴 </a:t>
            </a:r>
            <a:r>
              <a:rPr lang="en-US" altLang="ko-KR" dirty="0"/>
              <a:t>which is bad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A8E4A-7DC7-FC45-8BE6-2139950773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402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울퉁불퉁을</a:t>
            </a:r>
            <a:r>
              <a:rPr lang="ko-KR" altLang="en-US" dirty="0"/>
              <a:t> 둥글게 만들기 위해 </a:t>
            </a:r>
            <a:r>
              <a:rPr lang="en-US" altLang="ko-KR" dirty="0"/>
              <a:t>log </a:t>
            </a:r>
            <a:r>
              <a:rPr lang="ko-KR" altLang="en-US" dirty="0"/>
              <a:t>함수를 사용하고 정답이 </a:t>
            </a:r>
            <a:r>
              <a:rPr lang="ko-KR" altLang="en-US" dirty="0" err="1"/>
              <a:t>뭐냐에</a:t>
            </a:r>
            <a:r>
              <a:rPr lang="ko-KR" altLang="en-US" dirty="0"/>
              <a:t> 따라 조건을 둬서 새로운 </a:t>
            </a:r>
            <a:r>
              <a:rPr lang="en-US" altLang="ko-KR" dirty="0"/>
              <a:t>cost function</a:t>
            </a:r>
            <a:r>
              <a:rPr lang="ko-KR" altLang="en-US" dirty="0"/>
              <a:t>이 만들어지게 됨</a:t>
            </a:r>
            <a:endParaRPr lang="en-US" dirty="0"/>
          </a:p>
          <a:p>
            <a:r>
              <a:rPr lang="en-US" dirty="0"/>
              <a:t>Sigmoid</a:t>
            </a:r>
            <a:r>
              <a:rPr lang="ko-KR" altLang="en-US" dirty="0"/>
              <a:t>는 값을 </a:t>
            </a:r>
            <a:r>
              <a:rPr lang="en-US" altLang="ko-KR" dirty="0"/>
              <a:t>0~1</a:t>
            </a:r>
            <a:r>
              <a:rPr lang="ko-KR" altLang="en-US" dirty="0"/>
              <a:t>로 만들어 주는 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A8E4A-7DC7-FC45-8BE6-2139950773D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267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br>
              <a:rPr lang="en-US" altLang="ko-KR" dirty="0"/>
            </a:br>
            <a:r>
              <a:rPr lang="ko-KR" altLang="en-US" dirty="0"/>
              <a:t>당뇨병 데이터를 불러와서 일단 </a:t>
            </a:r>
            <a:r>
              <a:rPr lang="ko-KR" altLang="en-US" dirty="0" err="1"/>
              <a:t>행렬일테니</a:t>
            </a:r>
            <a:r>
              <a:rPr lang="en-US" altLang="ko-KR" dirty="0"/>
              <a:t>(8</a:t>
            </a:r>
            <a:r>
              <a:rPr lang="ko-KR" altLang="en-US" dirty="0"/>
              <a:t>개의</a:t>
            </a:r>
            <a:r>
              <a:rPr lang="en-US" altLang="ko-KR" dirty="0"/>
              <a:t>) </a:t>
            </a:r>
            <a:r>
              <a:rPr lang="en-US" altLang="ko-KR" dirty="0" err="1"/>
              <a:t>tf.matmul</a:t>
            </a:r>
            <a:r>
              <a:rPr lang="ko-KR" altLang="en-US" dirty="0"/>
              <a:t>과 </a:t>
            </a:r>
            <a:r>
              <a:rPr lang="en-US" altLang="ko-KR" dirty="0"/>
              <a:t>0,1 </a:t>
            </a:r>
            <a:r>
              <a:rPr lang="ko-KR" altLang="en-US" dirty="0"/>
              <a:t>둘 중 하나로 나와야 하니까 </a:t>
            </a:r>
            <a:r>
              <a:rPr lang="en-US" altLang="ko-KR" dirty="0"/>
              <a:t>sigmoid</a:t>
            </a:r>
            <a:r>
              <a:rPr lang="ko-KR" altLang="en-US" dirty="0" err="1"/>
              <a:t>를</a:t>
            </a:r>
            <a:r>
              <a:rPr lang="ko-KR" altLang="en-US" dirty="0"/>
              <a:t> 씌워서 </a:t>
            </a:r>
            <a:r>
              <a:rPr lang="en-US" altLang="ko-KR" dirty="0"/>
              <a:t>hypothesis</a:t>
            </a:r>
            <a:r>
              <a:rPr lang="ko-KR" altLang="en-US" dirty="0" err="1"/>
              <a:t>를</a:t>
            </a:r>
            <a:r>
              <a:rPr lang="ko-KR" altLang="en-US" dirty="0"/>
              <a:t> 만듦</a:t>
            </a:r>
            <a:endParaRPr lang="en-US" altLang="ko-KR" dirty="0"/>
          </a:p>
          <a:p>
            <a:r>
              <a:rPr lang="ko-KR" altLang="en-US" dirty="0"/>
              <a:t>그리고 그 </a:t>
            </a:r>
            <a:r>
              <a:rPr lang="en-US" altLang="ko-KR" dirty="0"/>
              <a:t>hypothesis</a:t>
            </a:r>
            <a:r>
              <a:rPr lang="ko-KR" altLang="en-US" dirty="0" err="1"/>
              <a:t>를</a:t>
            </a:r>
            <a:r>
              <a:rPr lang="ko-KR" altLang="en-US" dirty="0"/>
              <a:t> 활용해 새로운 </a:t>
            </a:r>
            <a:r>
              <a:rPr lang="en-US" altLang="ko-KR" dirty="0"/>
              <a:t>cost function</a:t>
            </a:r>
            <a:r>
              <a:rPr lang="ko-KR" altLang="en-US" dirty="0"/>
              <a:t>에 넣어서 </a:t>
            </a:r>
            <a:r>
              <a:rPr lang="en-US" altLang="ko-KR" dirty="0"/>
              <a:t>cost </a:t>
            </a:r>
            <a:r>
              <a:rPr lang="ko-KR" altLang="en-US" dirty="0" err="1"/>
              <a:t>를</a:t>
            </a:r>
            <a:r>
              <a:rPr lang="ko-KR" altLang="en-US" dirty="0"/>
              <a:t> 구함 그리고 나서 </a:t>
            </a:r>
            <a:r>
              <a:rPr lang="en-US" altLang="ko-KR" dirty="0"/>
              <a:t>train </a:t>
            </a:r>
            <a:r>
              <a:rPr lang="ko-KR" altLang="en-US" dirty="0"/>
              <a:t>하고 나머지는 </a:t>
            </a:r>
            <a:r>
              <a:rPr lang="ko-KR" altLang="en-US" dirty="0" err="1"/>
              <a:t>비슷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A8E4A-7DC7-FC45-8BE6-2139950773D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05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Hypothesis</a:t>
            </a:r>
            <a:r>
              <a:rPr lang="ko-KR" altLang="en-US" dirty="0"/>
              <a:t>에 </a:t>
            </a:r>
            <a:r>
              <a:rPr lang="en-US" altLang="ko-KR" dirty="0" err="1"/>
              <a:t>softmax</a:t>
            </a:r>
            <a:r>
              <a:rPr lang="ko-KR" altLang="en-US" dirty="0" err="1"/>
              <a:t>를</a:t>
            </a:r>
            <a:r>
              <a:rPr lang="ko-KR" altLang="en-US" dirty="0"/>
              <a:t> 적용시켜서 </a:t>
            </a:r>
            <a:r>
              <a:rPr lang="en-US" altLang="ko-KR" dirty="0"/>
              <a:t>score </a:t>
            </a:r>
            <a:r>
              <a:rPr lang="en-US" altLang="ko-KR" dirty="0">
                <a:sym typeface="Wingdings" pitchFamily="2" charset="2"/>
              </a:rPr>
              <a:t> probability </a:t>
            </a:r>
            <a:r>
              <a:rPr lang="ko-KR" altLang="en-US" dirty="0">
                <a:sym typeface="Wingdings" pitchFamily="2" charset="2"/>
              </a:rPr>
              <a:t>값으로 나오게 함</a:t>
            </a:r>
            <a:endParaRPr lang="en-US" altLang="ko-KR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Cost</a:t>
            </a:r>
            <a:r>
              <a:rPr lang="ko-KR" altLang="en-US" dirty="0">
                <a:sym typeface="Wingdings" pitchFamily="2" charset="2"/>
              </a:rPr>
              <a:t>에서의 </a:t>
            </a:r>
            <a:r>
              <a:rPr lang="en-US" altLang="ko-KR" dirty="0">
                <a:sym typeface="Wingdings" pitchFamily="2" charset="2"/>
              </a:rPr>
              <a:t>I, Xi, Li</a:t>
            </a:r>
            <a:r>
              <a:rPr lang="ko-KR" altLang="en-US" dirty="0">
                <a:sym typeface="Wingdings" pitchFamily="2" charset="2"/>
              </a:rPr>
              <a:t>는 모두 </a:t>
            </a:r>
            <a:r>
              <a:rPr lang="en-US" altLang="ko-KR" dirty="0">
                <a:sym typeface="Wingdings" pitchFamily="2" charset="2"/>
              </a:rPr>
              <a:t>training set</a:t>
            </a:r>
            <a:r>
              <a:rPr lang="ko-KR" altLang="en-US" dirty="0">
                <a:sym typeface="Wingdings" pitchFamily="2" charset="2"/>
              </a:rPr>
              <a:t>이고 </a:t>
            </a:r>
            <a:r>
              <a:rPr lang="en-US" altLang="ko-KR" dirty="0" err="1">
                <a:sym typeface="Wingdings" pitchFamily="2" charset="2"/>
              </a:rPr>
              <a:t>tensorflow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에서는 </a:t>
            </a:r>
            <a:r>
              <a:rPr lang="en-US" altLang="ko-KR" dirty="0">
                <a:sym typeface="Wingdings" pitchFamily="2" charset="2"/>
              </a:rPr>
              <a:t>y*log(hypothesis)</a:t>
            </a:r>
            <a:r>
              <a:rPr lang="ko-KR" altLang="en-US" dirty="0" err="1">
                <a:sym typeface="Wingdings" pitchFamily="2" charset="2"/>
              </a:rPr>
              <a:t>를</a:t>
            </a:r>
            <a:r>
              <a:rPr lang="ko-KR" altLang="en-US" dirty="0">
                <a:sym typeface="Wingdings" pitchFamily="2" charset="2"/>
              </a:rPr>
              <a:t> 해 주고 그 모든 값들의 합으로 해 줌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A8E4A-7DC7-FC45-8BE6-2139950773D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828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Cost</a:t>
            </a:r>
            <a:r>
              <a:rPr lang="ko-KR" altLang="en-US" dirty="0"/>
              <a:t>만 찍어놓은 것 </a:t>
            </a:r>
            <a:endParaRPr lang="en-US" altLang="ko-KR" dirty="0"/>
          </a:p>
          <a:p>
            <a:r>
              <a:rPr lang="ko-KR" altLang="en-US" dirty="0"/>
              <a:t>저렇게 </a:t>
            </a:r>
            <a:r>
              <a:rPr lang="en-US" altLang="ko-KR" dirty="0"/>
              <a:t>one hot encoding vector </a:t>
            </a:r>
            <a:r>
              <a:rPr lang="ko-KR" altLang="en-US" dirty="0"/>
              <a:t>된 것이라서 정답을 예측할 수 있는 것 </a:t>
            </a:r>
            <a:endParaRPr lang="en-US" altLang="ko-KR" dirty="0"/>
          </a:p>
          <a:p>
            <a:r>
              <a:rPr lang="en-US" dirty="0"/>
              <a:t>One hot vector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 err="1"/>
              <a:t>softmax</a:t>
            </a:r>
            <a:r>
              <a:rPr lang="en-US" altLang="ko-KR" dirty="0"/>
              <a:t> </a:t>
            </a:r>
            <a:r>
              <a:rPr lang="ko-KR" altLang="en-US" dirty="0" err="1"/>
              <a:t>라고</a:t>
            </a:r>
            <a:r>
              <a:rPr lang="ko-KR" altLang="en-US" dirty="0"/>
              <a:t> 할 수 있는 것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저 </a:t>
            </a:r>
            <a:r>
              <a:rPr lang="en-US" altLang="ko-KR" dirty="0"/>
              <a:t>hypothesis </a:t>
            </a:r>
            <a:r>
              <a:rPr lang="ko-KR" altLang="en-US" dirty="0"/>
              <a:t>는 어떤 레이블이 될 확률을 말함</a:t>
            </a:r>
            <a:r>
              <a:rPr lang="en-US" altLang="ko-KR" dirty="0"/>
              <a:t>(</a:t>
            </a:r>
            <a:r>
              <a:rPr lang="en-US" altLang="ko-KR" dirty="0" err="1"/>
              <a:t>softmax</a:t>
            </a:r>
            <a:r>
              <a:rPr lang="en-US" altLang="ko-KR" dirty="0"/>
              <a:t> </a:t>
            </a:r>
            <a:r>
              <a:rPr lang="ko-KR" altLang="en-US" dirty="0"/>
              <a:t>통과한 애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A8E4A-7DC7-FC45-8BE6-2139950773D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51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번과 </a:t>
            </a:r>
            <a:r>
              <a:rPr lang="en-US" altLang="ko-KR" dirty="0"/>
              <a:t>2</a:t>
            </a:r>
            <a:r>
              <a:rPr lang="ko-KR" altLang="en-US" dirty="0"/>
              <a:t>번은 동일한 것임 저 함수를 써서 간단히 표현한 것일 뿐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A8E4A-7DC7-FC45-8BE6-2139950773D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698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E4D94-3875-114D-997D-8B370BB0D5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4733E7-5E57-7A44-A9A4-6A120719DD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E3919-2774-504C-A450-B3BF61080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47292-36EE-3242-9087-DDEDAEF148A3}" type="datetimeFigureOut">
              <a:rPr lang="en-US" smtClean="0"/>
              <a:t>7/29/19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39E6C-BDC4-4844-91B4-2E0C7A4FC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21788-EC9A-7E4D-B767-7D29D0D4E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8BCBA-7DE4-4643-AD75-A704006C2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197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2CFD1-9AC9-0C42-AA08-3E70D19E4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E522D7-8FFE-B347-B318-C0FE69CE42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F3CEA-24D5-E846-AE0F-B3A2E77E9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47292-36EE-3242-9087-DDEDAEF148A3}" type="datetimeFigureOut">
              <a:rPr lang="en-US" smtClean="0"/>
              <a:t>7/29/19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0CE98-B128-3F49-8CAA-4C39C24FE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C51A3-D1FF-2043-99F8-B67908A10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8BCBA-7DE4-4643-AD75-A704006C2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506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C49180-DB85-5B42-B281-D0B4A59C06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A8686-582C-7E4F-8CC0-BEFE5B5151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F45A6-5B13-7A45-A31C-7F39958D2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47292-36EE-3242-9087-DDEDAEF148A3}" type="datetimeFigureOut">
              <a:rPr lang="en-US" smtClean="0"/>
              <a:t>7/29/19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C7BAA-3284-AD40-AE48-AEBACEE4C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42F07-656A-3C47-9463-44080073E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8BCBA-7DE4-4643-AD75-A704006C2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59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D887C-9324-4E43-95DC-D7B03AF7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D4016-4DF5-814E-9AC8-3EC675D3F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11DDA-FA78-CE4A-AE4C-DEA9FC8CD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47292-36EE-3242-9087-DDEDAEF148A3}" type="datetimeFigureOut">
              <a:rPr lang="en-US" smtClean="0"/>
              <a:t>7/29/19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41720-505F-754D-8605-776B55624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1DEAB-CA9C-5946-8BBE-45E793BA3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8BCBA-7DE4-4643-AD75-A704006C2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352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48158-E21B-244B-8972-263752351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2A1032-66AD-0D42-951E-163AAAF7F2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EB77F-C59C-4141-86E4-50BFE0A17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47292-36EE-3242-9087-DDEDAEF148A3}" type="datetimeFigureOut">
              <a:rPr lang="en-US" smtClean="0"/>
              <a:t>7/29/19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B7F22-E06A-8848-8AAF-9CAC22F39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8FAA8-8F9E-1447-A156-19C701669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8BCBA-7DE4-4643-AD75-A704006C2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91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5BA55-7591-DC48-B49C-C07010528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33E6C-9C9D-5646-9276-3D1442E8D6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F995DC-9049-4641-848F-E1EB503E54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635D2B-BD94-9649-8629-D348883A9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47292-36EE-3242-9087-DDEDAEF148A3}" type="datetimeFigureOut">
              <a:rPr lang="en-US" smtClean="0"/>
              <a:t>7/29/19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A0FAD5-887B-3C4D-99AE-A2D369DD8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C58E2C-4F6F-6E4B-8DDC-A2AEE9752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8BCBA-7DE4-4643-AD75-A704006C2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88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BFFB2-D65D-3C45-A318-07F4CAD2E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7471E-3832-DE44-8BE8-68411D8C29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C14679-5523-4D40-BEFA-AEA4CAD74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F4568E-E421-774B-87B9-D08E1456CF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CAFD7E-7279-0A48-B4C3-97A762DC2D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D7F4C5-7440-C640-BB6E-72E350D93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47292-36EE-3242-9087-DDEDAEF148A3}" type="datetimeFigureOut">
              <a:rPr lang="en-US" smtClean="0"/>
              <a:t>7/29/19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E124B4-D021-DD42-97EF-22DECE46A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9C8574-2772-9A47-A616-51987C21C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8BCBA-7DE4-4643-AD75-A704006C2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702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A4A39-947C-F548-895F-EE0082187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023C1B-B043-4F4C-96D2-225676707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47292-36EE-3242-9087-DDEDAEF148A3}" type="datetimeFigureOut">
              <a:rPr lang="en-US" smtClean="0"/>
              <a:t>7/29/19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4BD03F-BC43-BC4D-A869-B159DEB85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4DE3A-F7D3-A54B-9CBD-80D0678F8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8BCBA-7DE4-4643-AD75-A704006C2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77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A53E65-39D8-3847-A76F-DBAA43EAD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47292-36EE-3242-9087-DDEDAEF148A3}" type="datetimeFigureOut">
              <a:rPr lang="en-US" smtClean="0"/>
              <a:t>7/29/19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855F4B-3510-544F-A0B7-3BB3AE0DC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E564D-7E09-8F43-9AAF-FC5EF2A34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8BCBA-7DE4-4643-AD75-A704006C2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52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073FF-97D7-B147-9BB7-5E4067CA0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DC929-6B7B-1C4D-90B3-F52F049EA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D599A8-1CF1-4648-84F5-50F6A5C10B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C08DBE-D077-5E40-BFAE-0968DDCF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47292-36EE-3242-9087-DDEDAEF148A3}" type="datetimeFigureOut">
              <a:rPr lang="en-US" smtClean="0"/>
              <a:t>7/29/19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D5A8AC-C24C-4E48-AC43-6BFA7FD3D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0EC02E-AD2D-094F-86DB-CF027F4E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8BCBA-7DE4-4643-AD75-A704006C2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346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B5DA7-2A5D-904B-9B0A-50D68D9B7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AEE694-C1F3-FA49-A4B7-0A6BC310A2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FB4C98-96A5-4B4C-B337-5D4241E4DF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B71984-3395-954A-85CB-0318657AD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47292-36EE-3242-9087-DDEDAEF148A3}" type="datetimeFigureOut">
              <a:rPr lang="en-US" smtClean="0"/>
              <a:t>7/29/19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554B48-6343-614B-BB43-F021807F4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2C7F57-E406-5A45-9F69-9EF6DBCE2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8BCBA-7DE4-4643-AD75-A704006C2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45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05DA2D-609C-AA4F-A1AF-43B93AF6C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D70516-C5C7-6A4D-A3EE-5CAB7C88F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65349-F038-D64D-A41A-6FDCD66B4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47292-36EE-3242-9087-DDEDAEF148A3}" type="datetimeFigureOut">
              <a:rPr lang="en-US" smtClean="0"/>
              <a:t>7/29/19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9D107-D443-6A41-8233-469E2304E2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04114-61AF-3243-B7B3-ABDE52CF5D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8BCBA-7DE4-4643-AD75-A704006C2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92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customXml" Target="../ink/ink27.xml"/><Relationship Id="rId18" Type="http://schemas.openxmlformats.org/officeDocument/2006/relationships/image" Target="../media/image46.png"/><Relationship Id="rId3" Type="http://schemas.openxmlformats.org/officeDocument/2006/relationships/image" Target="../media/image38.png"/><Relationship Id="rId7" Type="http://schemas.openxmlformats.org/officeDocument/2006/relationships/customXml" Target="../ink/ink24.xml"/><Relationship Id="rId12" Type="http://schemas.openxmlformats.org/officeDocument/2006/relationships/image" Target="../media/image43.png"/><Relationship Id="rId17" Type="http://schemas.openxmlformats.org/officeDocument/2006/relationships/customXml" Target="../ink/ink29.xm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customXml" Target="../ink/ink26.xml"/><Relationship Id="rId5" Type="http://schemas.openxmlformats.org/officeDocument/2006/relationships/customXml" Target="../ink/ink23.xml"/><Relationship Id="rId15" Type="http://schemas.openxmlformats.org/officeDocument/2006/relationships/customXml" Target="../ink/ink28.xml"/><Relationship Id="rId10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customXml" Target="../ink/ink25.xml"/><Relationship Id="rId1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customXml" Target="../ink/ink33.xml"/><Relationship Id="rId18" Type="http://schemas.openxmlformats.org/officeDocument/2006/relationships/image" Target="../media/image56.png"/><Relationship Id="rId3" Type="http://schemas.openxmlformats.org/officeDocument/2006/relationships/image" Target="../media/image47.png"/><Relationship Id="rId7" Type="http://schemas.openxmlformats.org/officeDocument/2006/relationships/customXml" Target="../ink/ink30.xml"/><Relationship Id="rId12" Type="http://schemas.openxmlformats.org/officeDocument/2006/relationships/image" Target="../media/image53.png"/><Relationship Id="rId17" Type="http://schemas.openxmlformats.org/officeDocument/2006/relationships/customXml" Target="../ink/ink35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customXml" Target="../ink/ink32.xml"/><Relationship Id="rId5" Type="http://schemas.openxmlformats.org/officeDocument/2006/relationships/image" Target="../media/image49.png"/><Relationship Id="rId15" Type="http://schemas.openxmlformats.org/officeDocument/2006/relationships/customXml" Target="../ink/ink34.xml"/><Relationship Id="rId10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customXml" Target="../ink/ink31.xml"/><Relationship Id="rId1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customXml" Target="../ink/ink40.xml"/><Relationship Id="rId3" Type="http://schemas.openxmlformats.org/officeDocument/2006/relationships/image" Target="../media/image57.png"/><Relationship Id="rId7" Type="http://schemas.openxmlformats.org/officeDocument/2006/relationships/customXml" Target="../ink/ink37.xml"/><Relationship Id="rId12" Type="http://schemas.openxmlformats.org/officeDocument/2006/relationships/image" Target="../media/image62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6" Type="http://schemas.openxmlformats.org/officeDocument/2006/relationships/customXml" Target="../ink/ink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customXml" Target="../ink/ink39.xml"/><Relationship Id="rId5" Type="http://schemas.openxmlformats.org/officeDocument/2006/relationships/image" Target="../media/image58.png"/><Relationship Id="rId15" Type="http://schemas.openxmlformats.org/officeDocument/2006/relationships/image" Target="../media/image64.png"/><Relationship Id="rId10" Type="http://schemas.openxmlformats.org/officeDocument/2006/relationships/image" Target="../media/image61.png"/><Relationship Id="rId4" Type="http://schemas.openxmlformats.org/officeDocument/2006/relationships/customXml" Target="../ink/ink36.xml"/><Relationship Id="rId9" Type="http://schemas.openxmlformats.org/officeDocument/2006/relationships/customXml" Target="../ink/ink38.xml"/><Relationship Id="rId1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customXml" Target="../ink/ink46.xml"/><Relationship Id="rId3" Type="http://schemas.openxmlformats.org/officeDocument/2006/relationships/image" Target="../media/image66.png"/><Relationship Id="rId7" Type="http://schemas.openxmlformats.org/officeDocument/2006/relationships/customXml" Target="../ink/ink43.xml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customXml" Target="../ink/ink45.xml"/><Relationship Id="rId5" Type="http://schemas.openxmlformats.org/officeDocument/2006/relationships/customXml" Target="../ink/ink42.xml"/><Relationship Id="rId10" Type="http://schemas.openxmlformats.org/officeDocument/2006/relationships/image" Target="../media/image70.png"/><Relationship Id="rId4" Type="http://schemas.openxmlformats.org/officeDocument/2006/relationships/image" Target="../media/image67.png"/><Relationship Id="rId9" Type="http://schemas.openxmlformats.org/officeDocument/2006/relationships/customXml" Target="../ink/ink44.xml"/><Relationship Id="rId14" Type="http://schemas.openxmlformats.org/officeDocument/2006/relationships/image" Target="../media/image7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8.xml"/><Relationship Id="rId5" Type="http://schemas.openxmlformats.org/officeDocument/2006/relationships/image" Target="../media/image75.png"/><Relationship Id="rId4" Type="http://schemas.openxmlformats.org/officeDocument/2006/relationships/customXml" Target="../ink/ink4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4.png"/><Relationship Id="rId3" Type="http://schemas.openxmlformats.org/officeDocument/2006/relationships/customXml" Target="../ink/ink49.xml"/><Relationship Id="rId7" Type="http://schemas.openxmlformats.org/officeDocument/2006/relationships/customXml" Target="../ink/ink51.xml"/><Relationship Id="rId12" Type="http://schemas.openxmlformats.org/officeDocument/2006/relationships/image" Target="../media/image83.png"/><Relationship Id="rId17" Type="http://schemas.openxmlformats.org/officeDocument/2006/relationships/image" Target="../media/image86.png"/><Relationship Id="rId2" Type="http://schemas.openxmlformats.org/officeDocument/2006/relationships/image" Target="../media/image78.png"/><Relationship Id="rId16" Type="http://schemas.openxmlformats.org/officeDocument/2006/relationships/customXml" Target="../ink/ink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customXml" Target="../ink/ink53.xml"/><Relationship Id="rId5" Type="http://schemas.openxmlformats.org/officeDocument/2006/relationships/customXml" Target="../ink/ink50.xml"/><Relationship Id="rId15" Type="http://schemas.openxmlformats.org/officeDocument/2006/relationships/image" Target="../media/image85.png"/><Relationship Id="rId10" Type="http://schemas.openxmlformats.org/officeDocument/2006/relationships/image" Target="../media/image82.png"/><Relationship Id="rId4" Type="http://schemas.openxmlformats.org/officeDocument/2006/relationships/image" Target="../media/image79.png"/><Relationship Id="rId9" Type="http://schemas.openxmlformats.org/officeDocument/2006/relationships/customXml" Target="../ink/ink52.xml"/><Relationship Id="rId14" Type="http://schemas.openxmlformats.org/officeDocument/2006/relationships/customXml" Target="../ink/ink5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customXml" Target="../ink/ink5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8.xml"/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3.png"/><Relationship Id="rId5" Type="http://schemas.openxmlformats.org/officeDocument/2006/relationships/customXml" Target="../ink/ink57.xml"/><Relationship Id="rId10" Type="http://schemas.openxmlformats.org/officeDocument/2006/relationships/customXml" Target="../ink/ink59.xml"/><Relationship Id="rId4" Type="http://schemas.openxmlformats.org/officeDocument/2006/relationships/image" Target="../media/image89.png"/><Relationship Id="rId9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customXml" Target="../ink/ink60.xml"/><Relationship Id="rId7" Type="http://schemas.openxmlformats.org/officeDocument/2006/relationships/customXml" Target="../ink/ink62.xm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customXml" Target="../ink/ink61.xml"/><Relationship Id="rId4" Type="http://schemas.openxmlformats.org/officeDocument/2006/relationships/image" Target="../media/image95.png"/><Relationship Id="rId9" Type="http://schemas.openxmlformats.org/officeDocument/2006/relationships/image" Target="../media/image9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00.png"/><Relationship Id="rId7" Type="http://schemas.openxmlformats.org/officeDocument/2006/relationships/customXml" Target="../ink/ink64.xm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customXml" Target="../ink/ink63.xml"/><Relationship Id="rId4" Type="http://schemas.openxmlformats.org/officeDocument/2006/relationships/image" Target="../media/image9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customXml" Target="../ink/ink8.xml"/><Relationship Id="rId4" Type="http://schemas.openxmlformats.org/officeDocument/2006/relationships/customXml" Target="../ink/ink5.xml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png"/><Relationship Id="rId3" Type="http://schemas.openxmlformats.org/officeDocument/2006/relationships/image" Target="../media/image18.png"/><Relationship Id="rId7" Type="http://schemas.openxmlformats.org/officeDocument/2006/relationships/customXml" Target="../ink/ink10.xml"/><Relationship Id="rId12" Type="http://schemas.openxmlformats.org/officeDocument/2006/relationships/customXml" Target="../ink/ink12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openxmlformats.org/officeDocument/2006/relationships/customXml" Target="../ink/ink9.xml"/><Relationship Id="rId15" Type="http://schemas.openxmlformats.org/officeDocument/2006/relationships/image" Target="../media/image25.png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customXml" Target="../ink/ink11.xml"/><Relationship Id="rId14" Type="http://schemas.openxmlformats.org/officeDocument/2006/relationships/customXml" Target="../ink/ink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customXml" Target="../ink/ink18.xml"/><Relationship Id="rId18" Type="http://schemas.openxmlformats.org/officeDocument/2006/relationships/image" Target="../media/image35.png"/><Relationship Id="rId3" Type="http://schemas.openxmlformats.org/officeDocument/2006/relationships/image" Target="../media/image27.png"/><Relationship Id="rId21" Type="http://schemas.openxmlformats.org/officeDocument/2006/relationships/customXml" Target="../ink/ink22.xml"/><Relationship Id="rId7" Type="http://schemas.openxmlformats.org/officeDocument/2006/relationships/customXml" Target="../ink/ink15.xml"/><Relationship Id="rId12" Type="http://schemas.openxmlformats.org/officeDocument/2006/relationships/image" Target="../media/image32.png"/><Relationship Id="rId17" Type="http://schemas.openxmlformats.org/officeDocument/2006/relationships/customXml" Target="../ink/ink20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4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customXml" Target="../ink/ink17.xml"/><Relationship Id="rId5" Type="http://schemas.openxmlformats.org/officeDocument/2006/relationships/customXml" Target="../ink/ink14.xml"/><Relationship Id="rId15" Type="http://schemas.openxmlformats.org/officeDocument/2006/relationships/customXml" Target="../ink/ink19.xml"/><Relationship Id="rId10" Type="http://schemas.openxmlformats.org/officeDocument/2006/relationships/image" Target="../media/image31.png"/><Relationship Id="rId19" Type="http://schemas.openxmlformats.org/officeDocument/2006/relationships/customXml" Target="../ink/ink21.xml"/><Relationship Id="rId4" Type="http://schemas.openxmlformats.org/officeDocument/2006/relationships/image" Target="../media/image28.png"/><Relationship Id="rId9" Type="http://schemas.openxmlformats.org/officeDocument/2006/relationships/customXml" Target="../ink/ink16.xml"/><Relationship Id="rId14" Type="http://schemas.openxmlformats.org/officeDocument/2006/relationships/image" Target="../media/image33.png"/><Relationship Id="rId22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5D60E-31DA-7044-A776-6C17EF623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607BB-1BD6-774C-A9DB-69F20B023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숫자 예측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598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326F8-E34C-8E41-A572-0E5E8418E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cost function for </a:t>
            </a:r>
            <a:r>
              <a:rPr lang="en-US" b="1" dirty="0"/>
              <a:t>logistic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F7DBCE-61DE-1240-A52B-B60333A9FD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i="1" dirty="0">
                    <a:latin typeface="Cambria Math" panose="02040503050406030204" pitchFamily="18" charset="0"/>
                  </a:rPr>
                  <a:t>log function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altLang="ko-KR" dirty="0"/>
                  <a:t>(</a:t>
                </a:r>
                <a:r>
                  <a:rPr lang="ko-KR" altLang="en-US" dirty="0"/>
                  <a:t>조건</a:t>
                </a:r>
                <a:r>
                  <a:rPr lang="en-US" altLang="ko-KR" dirty="0"/>
                  <a:t>)</a:t>
                </a:r>
              </a:p>
              <a:p>
                <a:r>
                  <a:rPr lang="en-US" b="0" dirty="0"/>
                  <a:t>C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/>
                  <a:t>sigmoid function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F7DBCE-61DE-1240-A52B-B60333A9FD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9AC94E-6529-4F42-A7D1-FFEDE81BE951}"/>
                  </a:ext>
                </a:extLst>
              </p:cNvPr>
              <p:cNvSpPr txBox="1"/>
              <p:nvPr/>
            </p:nvSpPr>
            <p:spPr>
              <a:xfrm>
                <a:off x="2680335" y="3429000"/>
                <a:ext cx="5572103" cy="6706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9AC94E-6529-4F42-A7D1-FFEDE81BE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335" y="3429000"/>
                <a:ext cx="5572103" cy="670696"/>
              </a:xfrm>
              <a:prstGeom prst="rect">
                <a:avLst/>
              </a:prstGeom>
              <a:blipFill>
                <a:blip r:embed="rId4"/>
                <a:stretch>
                  <a:fillRect l="-227" t="-142593" r="-909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81B67EA-2FB1-884F-897B-6C801FDE93F4}"/>
              </a:ext>
            </a:extLst>
          </p:cNvPr>
          <p:cNvSpPr txBox="1"/>
          <p:nvPr/>
        </p:nvSpPr>
        <p:spPr>
          <a:xfrm>
            <a:off x="2269645" y="3579682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E0DFADE-CB5D-1F48-A5EC-E1F10072E8CB}"/>
                  </a:ext>
                </a:extLst>
              </p14:cNvPr>
              <p14:cNvContentPartPr/>
              <p14:nvPr/>
            </p14:nvContentPartPr>
            <p14:xfrm>
              <a:off x="6526198" y="5205185"/>
              <a:ext cx="1767960" cy="844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E0DFADE-CB5D-1F48-A5EC-E1F10072E8C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10721" y="5190059"/>
                <a:ext cx="1798554" cy="8751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56A5CB6-1466-4646-BC0F-16B795497FFA}"/>
                  </a:ext>
                </a:extLst>
              </p14:cNvPr>
              <p14:cNvContentPartPr/>
              <p14:nvPr/>
            </p14:nvContentPartPr>
            <p14:xfrm>
              <a:off x="8367238" y="5293745"/>
              <a:ext cx="1558440" cy="738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56A5CB6-1466-4646-BC0F-16B795497FF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51758" y="5278265"/>
                <a:ext cx="1589040" cy="76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C8DCBA87-5D34-6E40-BD80-70490DD188CE}"/>
                  </a:ext>
                </a:extLst>
              </p14:cNvPr>
              <p14:cNvContentPartPr/>
              <p14:nvPr/>
            </p14:nvContentPartPr>
            <p14:xfrm>
              <a:off x="1445940" y="5362924"/>
              <a:ext cx="2261160" cy="5994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C8DCBA87-5D34-6E40-BD80-70490DD188C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30822" y="5347804"/>
                <a:ext cx="2291395" cy="63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CC68ABD4-5CE8-344B-89F9-6E71472CA7AA}"/>
                  </a:ext>
                </a:extLst>
              </p14:cNvPr>
              <p14:cNvContentPartPr/>
              <p14:nvPr/>
            </p14:nvContentPartPr>
            <p14:xfrm>
              <a:off x="4492710" y="5350324"/>
              <a:ext cx="1084320" cy="6120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CC68ABD4-5CE8-344B-89F9-6E71472CA7A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477230" y="5335204"/>
                <a:ext cx="1114920" cy="642600"/>
              </a:xfrm>
              <a:prstGeom prst="rect">
                <a:avLst/>
              </a:prstGeom>
            </p:spPr>
          </p:pic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FF41ED11-3A5E-CF48-ACB5-B72C1A3D8CEE}"/>
              </a:ext>
            </a:extLst>
          </p:cNvPr>
          <p:cNvSpPr txBox="1"/>
          <p:nvPr/>
        </p:nvSpPr>
        <p:spPr>
          <a:xfrm>
            <a:off x="3707100" y="5727272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7D44C29-A817-2549-B523-2B15E219390E}"/>
                  </a:ext>
                </a:extLst>
              </p14:cNvPr>
              <p14:cNvContentPartPr/>
              <p14:nvPr/>
            </p14:nvContentPartPr>
            <p14:xfrm>
              <a:off x="2310750" y="6167281"/>
              <a:ext cx="1327320" cy="172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7D44C29-A817-2549-B523-2B15E219390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301750" y="6158281"/>
                <a:ext cx="134496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D489E722-5139-3548-AF5F-30FB6FA6FCB7}"/>
                  </a:ext>
                </a:extLst>
              </p14:cNvPr>
              <p14:cNvContentPartPr/>
              <p14:nvPr/>
            </p14:nvContentPartPr>
            <p14:xfrm>
              <a:off x="3453750" y="5005201"/>
              <a:ext cx="1767960" cy="4071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D489E722-5139-3548-AF5F-30FB6FA6FCB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444750" y="4996561"/>
                <a:ext cx="1785600" cy="42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237C82F8-6D93-AE45-ADCE-FFDF521120E6}"/>
                  </a:ext>
                </a:extLst>
              </p14:cNvPr>
              <p14:cNvContentPartPr/>
              <p14:nvPr/>
            </p14:nvContentPartPr>
            <p14:xfrm>
              <a:off x="10154338" y="5412361"/>
              <a:ext cx="1272542" cy="603376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237C82F8-6D93-AE45-ADCE-FFDF521120E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138863" y="5396881"/>
                <a:ext cx="1302772" cy="63397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3989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7E7571-8E0D-2E4B-AD2C-FDB9DA92C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71" y="182562"/>
            <a:ext cx="6474789" cy="64928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955DD6-0A67-E04E-ADA3-1A6CB12FA892}"/>
              </a:ext>
            </a:extLst>
          </p:cNvPr>
          <p:cNvSpPr txBox="1"/>
          <p:nvPr/>
        </p:nvSpPr>
        <p:spPr>
          <a:xfrm>
            <a:off x="8001000" y="285750"/>
            <a:ext cx="18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Diabetes classifier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5B8446-E5FF-3440-ACDB-0E37DC6441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4174"/>
          <a:stretch/>
        </p:blipFill>
        <p:spPr>
          <a:xfrm>
            <a:off x="7448270" y="1049973"/>
            <a:ext cx="3086100" cy="15090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0F9E79-6D2C-3D49-81E5-CBD275ABB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8270" y="2861468"/>
            <a:ext cx="2019300" cy="1308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730F71-B14E-9B43-96B6-ECF05E9D28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5901" y="4471987"/>
            <a:ext cx="2362200" cy="8763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AA4535C-94B8-1948-A6A0-3FB7F013F68B}"/>
                  </a:ext>
                </a:extLst>
              </p14:cNvPr>
              <p14:cNvContentPartPr/>
              <p14:nvPr/>
            </p14:nvContentPartPr>
            <p14:xfrm>
              <a:off x="8118000" y="1672830"/>
              <a:ext cx="1104120" cy="43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AA4535C-94B8-1948-A6A0-3FB7F013F68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09000" y="1663830"/>
                <a:ext cx="112176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A5A1848-B81A-A647-9103-313BC3A51CE5}"/>
                  </a:ext>
                </a:extLst>
              </p14:cNvPr>
              <p14:cNvContentPartPr/>
              <p14:nvPr/>
            </p14:nvContentPartPr>
            <p14:xfrm>
              <a:off x="2067840" y="6056910"/>
              <a:ext cx="538200" cy="23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A5A1848-B81A-A647-9103-313BC3A51CE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59200" y="6048270"/>
                <a:ext cx="5558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B609B7A-EA07-0C41-99FA-7B38A13D6259}"/>
                  </a:ext>
                </a:extLst>
              </p14:cNvPr>
              <p14:cNvContentPartPr/>
              <p14:nvPr/>
            </p14:nvContentPartPr>
            <p14:xfrm>
              <a:off x="9375840" y="1961910"/>
              <a:ext cx="824760" cy="16776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B609B7A-EA07-0C41-99FA-7B38A13D625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367200" y="1953270"/>
                <a:ext cx="842400" cy="169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51361EC-9DB1-A448-802E-61737C39D9EE}"/>
                  </a:ext>
                </a:extLst>
              </p14:cNvPr>
              <p14:cNvContentPartPr/>
              <p14:nvPr/>
            </p14:nvContentPartPr>
            <p14:xfrm>
              <a:off x="8061120" y="2303910"/>
              <a:ext cx="2187720" cy="1586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51361EC-9DB1-A448-802E-61737C39D9E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52480" y="2294910"/>
                <a:ext cx="2205360" cy="160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36FBA8C-D9CB-7D46-8D67-E7EF196581FE}"/>
                  </a:ext>
                </a:extLst>
              </p14:cNvPr>
              <p14:cNvContentPartPr/>
              <p14:nvPr/>
            </p14:nvContentPartPr>
            <p14:xfrm>
              <a:off x="7063560" y="3382830"/>
              <a:ext cx="550080" cy="1662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36FBA8C-D9CB-7D46-8D67-E7EF196581F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054560" y="3373830"/>
                <a:ext cx="567720" cy="168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4CD747E-3D77-A24E-8544-2A9D4E5AD7E8}"/>
                  </a:ext>
                </a:extLst>
              </p14:cNvPr>
              <p14:cNvContentPartPr/>
              <p14:nvPr/>
            </p14:nvContentPartPr>
            <p14:xfrm>
              <a:off x="10945800" y="588303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4CD747E-3D77-A24E-8544-2A9D4E5AD7E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937160" y="587403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8615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3D830-BB4A-F147-8B44-50A3BCFB8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Softmax</a:t>
            </a:r>
            <a:r>
              <a:rPr lang="ko-KR" altLang="en-US" dirty="0"/>
              <a:t> </a:t>
            </a:r>
            <a:r>
              <a:rPr lang="en-US" altLang="ko-KR" dirty="0"/>
              <a:t>classification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02DD6-5B64-CE43-B421-3A7CDE0F7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29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>
            <a:extLst>
              <a:ext uri="{FF2B5EF4-FFF2-40B4-BE49-F238E27FC236}">
                <a16:creationId xmlns:a16="http://schemas.microsoft.com/office/drawing/2014/main" id="{6D951FEF-CE8A-654B-A974-C51153C2D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Multinomial </a:t>
            </a:r>
            <a:r>
              <a:rPr lang="en-US" altLang="ko-KR" sz="4000" dirty="0"/>
              <a:t>logistic</a:t>
            </a:r>
            <a:r>
              <a:rPr lang="ko-KR" altLang="en-US" sz="4000" dirty="0"/>
              <a:t> </a:t>
            </a:r>
            <a:r>
              <a:rPr lang="en-US" altLang="ko-KR" sz="4000" dirty="0"/>
              <a:t>regression(</a:t>
            </a:r>
            <a:r>
              <a:rPr lang="en-US" altLang="ko-KR" sz="4000" dirty="0" err="1"/>
              <a:t>Softmax</a:t>
            </a:r>
            <a:r>
              <a:rPr lang="en-US" altLang="ko-KR" sz="4000" dirty="0"/>
              <a:t> regression)</a:t>
            </a:r>
            <a:endParaRPr lang="en-US" sz="4000" dirty="0"/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DF2E05A8-5F53-0B4A-9181-0CC918EEE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1304"/>
            <a:ext cx="10515600" cy="4780916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Binary </a:t>
            </a:r>
            <a:r>
              <a:rPr lang="en-US" sz="2400" dirty="0">
                <a:sym typeface="Wingdings" pitchFamily="2" charset="2"/>
              </a:rPr>
              <a:t> 0 or 1</a:t>
            </a:r>
          </a:p>
          <a:p>
            <a:r>
              <a:rPr lang="en-US" sz="2400" dirty="0">
                <a:sym typeface="Wingdings" pitchFamily="2" charset="2"/>
              </a:rPr>
              <a:t>Multinomial  ‘a’ or ‘b’ or ‘c’ … </a:t>
            </a:r>
          </a:p>
          <a:p>
            <a:endParaRPr lang="en-US" sz="2400" dirty="0">
              <a:sym typeface="Wingdings" pitchFamily="2" charset="2"/>
            </a:endParaRPr>
          </a:p>
          <a:p>
            <a:r>
              <a:rPr lang="en-US" sz="2400" dirty="0">
                <a:sym typeface="Wingdings" pitchFamily="2" charset="2"/>
              </a:rPr>
              <a:t>Cross-entropy</a:t>
            </a:r>
          </a:p>
          <a:p>
            <a:endParaRPr lang="en-US" sz="2400" dirty="0">
              <a:sym typeface="Wingdings" pitchFamily="2" charset="2"/>
            </a:endParaRPr>
          </a:p>
          <a:p>
            <a:endParaRPr lang="en-US" sz="2400" dirty="0">
              <a:sym typeface="Wingdings" pitchFamily="2" charset="2"/>
            </a:endParaRPr>
          </a:p>
          <a:p>
            <a:endParaRPr lang="en-US" sz="2400" dirty="0">
              <a:sym typeface="Wingdings" pitchFamily="2" charset="2"/>
            </a:endParaRPr>
          </a:p>
          <a:p>
            <a:endParaRPr lang="en-US" sz="2400" dirty="0">
              <a:sym typeface="Wingdings" pitchFamily="2" charset="2"/>
            </a:endParaRPr>
          </a:p>
          <a:p>
            <a:endParaRPr lang="en-US" sz="2400" dirty="0">
              <a:sym typeface="Wingdings" pitchFamily="2" charset="2"/>
            </a:endParaRPr>
          </a:p>
          <a:p>
            <a:pPr marL="0" indent="0">
              <a:buNone/>
            </a:pPr>
            <a:endParaRPr lang="en-US" sz="2400" dirty="0">
              <a:sym typeface="Wingdings" pitchFamily="2" charset="2"/>
            </a:endParaRPr>
          </a:p>
          <a:p>
            <a:r>
              <a:rPr lang="en-US" sz="2400" dirty="0">
                <a:sym typeface="Wingdings" pitchFamily="2" charset="2"/>
              </a:rPr>
              <a:t>Gradient descent:  </a:t>
            </a:r>
            <a:r>
              <a:rPr lang="ko-KR" altLang="en-US" sz="2400" dirty="0">
                <a:sym typeface="Wingdings" pitchFamily="2" charset="2"/>
              </a:rPr>
              <a:t>미분</a:t>
            </a:r>
            <a:endParaRPr lang="en-US" sz="2400" dirty="0">
              <a:sym typeface="Wingdings" pitchFamily="2" charset="2"/>
            </a:endParaRPr>
          </a:p>
          <a:p>
            <a:endParaRPr lang="en-US" sz="2400" dirty="0"/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8126A04-EF2C-1243-9A7E-91AF4E7D669E}"/>
                  </a:ext>
                </a:extLst>
              </p:cNvPr>
              <p:cNvSpPr txBox="1"/>
              <p:nvPr/>
            </p:nvSpPr>
            <p:spPr>
              <a:xfrm>
                <a:off x="2360294" y="4025919"/>
                <a:ext cx="2523383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8126A04-EF2C-1243-9A7E-91AF4E7D6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294" y="4025919"/>
                <a:ext cx="2523383" cy="672235"/>
              </a:xfrm>
              <a:prstGeom prst="rect">
                <a:avLst/>
              </a:prstGeom>
              <a:blipFill>
                <a:blip r:embed="rId3"/>
                <a:stretch>
                  <a:fillRect l="-1500" t="-144444" r="-2500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9476B03F-CE56-9749-A969-1B8B4D6860A2}"/>
                  </a:ext>
                </a:extLst>
              </p14:cNvPr>
              <p14:cNvContentPartPr/>
              <p14:nvPr/>
            </p14:nvContentPartPr>
            <p14:xfrm>
              <a:off x="2707649" y="4487686"/>
              <a:ext cx="591170" cy="414774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9476B03F-CE56-9749-A969-1B8B4D6860A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98654" y="4478693"/>
                <a:ext cx="608801" cy="432401"/>
              </a:xfrm>
              <a:prstGeom prst="rect">
                <a:avLst/>
              </a:prstGeom>
            </p:spPr>
          </p:pic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783366C8-DCF0-8D4F-9D8A-AEF8B2943FF6}"/>
              </a:ext>
            </a:extLst>
          </p:cNvPr>
          <p:cNvSpPr txBox="1"/>
          <p:nvPr/>
        </p:nvSpPr>
        <p:spPr>
          <a:xfrm>
            <a:off x="2729479" y="486502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예측값</a:t>
            </a:r>
            <a:endParaRPr lang="en-US" sz="12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D5B896-6D19-594D-B005-24FFFA0192D1}"/>
              </a:ext>
            </a:extLst>
          </p:cNvPr>
          <p:cNvSpPr txBox="1"/>
          <p:nvPr/>
        </p:nvSpPr>
        <p:spPr>
          <a:xfrm>
            <a:off x="3151076" y="4701589"/>
            <a:ext cx="886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정답</a:t>
            </a:r>
            <a:r>
              <a:rPr lang="en-US" altLang="ko-KR" sz="1200" dirty="0"/>
              <a:t>(label)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F317907D-4AA1-5B4D-8721-7E025ED77594}"/>
                  </a:ext>
                </a:extLst>
              </p:cNvPr>
              <p:cNvSpPr/>
              <p:nvPr/>
            </p:nvSpPr>
            <p:spPr>
              <a:xfrm>
                <a:off x="1406304" y="3143779"/>
                <a:ext cx="5263107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0" dirty="0"/>
                  <a:t>C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F317907D-4AA1-5B4D-8721-7E025ED775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304" y="3143779"/>
                <a:ext cx="5263107" cy="404983"/>
              </a:xfrm>
              <a:prstGeom prst="rect">
                <a:avLst/>
              </a:prstGeom>
              <a:blipFill>
                <a:blip r:embed="rId6"/>
                <a:stretch>
                  <a:fillRect l="-964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D749C410-A0A3-B042-8437-B0BF549ABD8F}"/>
                  </a:ext>
                </a:extLst>
              </p14:cNvPr>
              <p14:cNvContentPartPr/>
              <p14:nvPr/>
            </p14:nvContentPartPr>
            <p14:xfrm>
              <a:off x="2821590" y="3573989"/>
              <a:ext cx="3727440" cy="799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D749C410-A0A3-B042-8437-B0BF549ABD8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12950" y="3565349"/>
                <a:ext cx="374508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2318AB77-B49F-1344-A10D-1FC6B56F9452}"/>
                  </a:ext>
                </a:extLst>
              </p14:cNvPr>
              <p14:cNvContentPartPr/>
              <p14:nvPr/>
            </p14:nvContentPartPr>
            <p14:xfrm>
              <a:off x="4748490" y="3669069"/>
              <a:ext cx="264600" cy="3488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2318AB77-B49F-1344-A10D-1FC6B56F945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39850" y="3660069"/>
                <a:ext cx="28224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B127D7B1-5788-5D4E-B268-0CEE5942A513}"/>
                  </a:ext>
                </a:extLst>
              </p14:cNvPr>
              <p14:cNvContentPartPr/>
              <p14:nvPr/>
            </p14:nvContentPartPr>
            <p14:xfrm>
              <a:off x="3375810" y="3922509"/>
              <a:ext cx="1507320" cy="2127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B127D7B1-5788-5D4E-B268-0CEE5942A51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67170" y="3913509"/>
                <a:ext cx="152496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9BBB5A9B-9A1A-7C43-851F-000C714E1321}"/>
                  </a:ext>
                </a:extLst>
              </p14:cNvPr>
              <p14:cNvContentPartPr/>
              <p14:nvPr/>
            </p14:nvContentPartPr>
            <p14:xfrm>
              <a:off x="5602410" y="4245429"/>
              <a:ext cx="466200" cy="3247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9BBB5A9B-9A1A-7C43-851F-000C714E132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593403" y="4236429"/>
                <a:ext cx="483854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86C530D-B002-644C-8323-74255B3AB2B4}"/>
                  </a:ext>
                </a:extLst>
              </p:cNvPr>
              <p:cNvSpPr txBox="1"/>
              <p:nvPr/>
            </p:nvSpPr>
            <p:spPr>
              <a:xfrm>
                <a:off x="6320790" y="4072342"/>
                <a:ext cx="4050340" cy="6258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/>
                  <a:t>Cost: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𝑊𝑋</m:t>
                                </m:r>
                              </m:e>
                              <m:sub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86C530D-B002-644C-8323-74255B3AB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790" y="4072342"/>
                <a:ext cx="4050340" cy="625812"/>
              </a:xfrm>
              <a:prstGeom prst="rect">
                <a:avLst/>
              </a:prstGeom>
              <a:blipFill>
                <a:blip r:embed="rId15"/>
                <a:stretch>
                  <a:fillRect l="-2188" t="-82000" b="-1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8F6F3270-4C51-794C-85F2-083F623183FB}"/>
              </a:ext>
            </a:extLst>
          </p:cNvPr>
          <p:cNvSpPr txBox="1"/>
          <p:nvPr/>
        </p:nvSpPr>
        <p:spPr>
          <a:xfrm>
            <a:off x="6243483" y="4748572"/>
            <a:ext cx="1188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(Multinomial)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79AB0A-6A70-1846-993D-98AF33BADDBD}"/>
              </a:ext>
            </a:extLst>
          </p:cNvPr>
          <p:cNvSpPr txBox="1"/>
          <p:nvPr/>
        </p:nvSpPr>
        <p:spPr>
          <a:xfrm>
            <a:off x="6837556" y="6013306"/>
            <a:ext cx="3340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Score </a:t>
            </a:r>
            <a:r>
              <a:rPr lang="en-US" dirty="0">
                <a:sym typeface="Wingdings" pitchFamily="2" charset="2"/>
              </a:rPr>
              <a:t> probability(</a:t>
            </a:r>
            <a:r>
              <a:rPr lang="ko-KR" altLang="en-US" dirty="0" err="1">
                <a:sym typeface="Wingdings" pitchFamily="2" charset="2"/>
              </a:rPr>
              <a:t>확률값</a:t>
            </a:r>
            <a:r>
              <a:rPr lang="en-US" altLang="ko-KR" dirty="0">
                <a:sym typeface="Wingdings" pitchFamily="2" charset="2"/>
              </a:rPr>
              <a:t>, 0~1)</a:t>
            </a:r>
          </a:p>
          <a:p>
            <a:r>
              <a:rPr lang="en-US" dirty="0">
                <a:sym typeface="Wingdings" pitchFamily="2" charset="2"/>
              </a:rPr>
              <a:t>(Hypothesis)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9C11773-E186-394F-8940-0AF9248EE0C8}"/>
                  </a:ext>
                </a:extLst>
              </p14:cNvPr>
              <p14:cNvContentPartPr/>
              <p14:nvPr/>
            </p14:nvContentPartPr>
            <p14:xfrm>
              <a:off x="8432058" y="4710156"/>
              <a:ext cx="198720" cy="1063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9C11773-E186-394F-8940-0AF9248EE0C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423058" y="4701156"/>
                <a:ext cx="216360" cy="108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8012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E9DA0-ED36-E044-9378-79BACEB27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" y="675922"/>
            <a:ext cx="8750492" cy="52846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AD4058-24AB-7042-9F88-F67A96DC7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2992" y="1460500"/>
            <a:ext cx="1587500" cy="24130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98EABF7-2B98-7949-826E-BA9F03B59DE2}"/>
                  </a:ext>
                </a:extLst>
              </p14:cNvPr>
              <p14:cNvContentPartPr/>
              <p14:nvPr/>
            </p14:nvContentPartPr>
            <p14:xfrm>
              <a:off x="149538" y="3680916"/>
              <a:ext cx="126000" cy="586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98EABF7-2B98-7949-826E-BA9F03B59DE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898" y="3672276"/>
                <a:ext cx="143640" cy="60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2F7AEC6-7E8B-184F-B284-62A1034AFDEE}"/>
                  </a:ext>
                </a:extLst>
              </p14:cNvPr>
              <p14:cNvContentPartPr/>
              <p14:nvPr/>
            </p14:nvContentPartPr>
            <p14:xfrm>
              <a:off x="287418" y="3813036"/>
              <a:ext cx="85284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2F7AEC6-7E8B-184F-B284-62A1034AFDE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8778" y="3804036"/>
                <a:ext cx="8704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02BB1B4-811B-1648-8F49-73B2BEC35846}"/>
                  </a:ext>
                </a:extLst>
              </p14:cNvPr>
              <p14:cNvContentPartPr/>
              <p14:nvPr/>
            </p14:nvContentPartPr>
            <p14:xfrm>
              <a:off x="291378" y="4201116"/>
              <a:ext cx="404280" cy="68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02BB1B4-811B-1648-8F49-73B2BEC3584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2378" y="4192476"/>
                <a:ext cx="42192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A27D254-A2A4-E44A-976B-027BE3F895D1}"/>
                  </a:ext>
                </a:extLst>
              </p14:cNvPr>
              <p14:cNvContentPartPr/>
              <p14:nvPr/>
            </p14:nvContentPartPr>
            <p14:xfrm>
              <a:off x="2727138" y="3566076"/>
              <a:ext cx="1497240" cy="36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A27D254-A2A4-E44A-976B-027BE3F895D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718498" y="3557076"/>
                <a:ext cx="151488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0DA41E6-5BD2-5746-9287-029CD2D86DA1}"/>
                  </a:ext>
                </a:extLst>
              </p14:cNvPr>
              <p14:cNvContentPartPr/>
              <p14:nvPr/>
            </p14:nvContentPartPr>
            <p14:xfrm>
              <a:off x="3790218" y="3286272"/>
              <a:ext cx="1023879" cy="316524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0DA41E6-5BD2-5746-9287-029CD2D86DA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81218" y="3270788"/>
                <a:ext cx="1048000" cy="34713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6088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95BA1B-3517-E646-83EE-C2F6E607F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606" y="1840088"/>
            <a:ext cx="8699500" cy="838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BD7311-1A9C-7E43-8D9A-20A81DE6F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350" y="4179712"/>
            <a:ext cx="4559300" cy="8890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C6498CB-3936-5043-A101-B967133FB4FE}"/>
                  </a:ext>
                </a:extLst>
              </p14:cNvPr>
              <p14:cNvContentPartPr/>
              <p14:nvPr/>
            </p14:nvContentPartPr>
            <p14:xfrm>
              <a:off x="4984698" y="2564196"/>
              <a:ext cx="1399680" cy="46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C6498CB-3936-5043-A101-B967133FB4F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75698" y="2555196"/>
                <a:ext cx="141732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98E6057-DA7E-9B4A-BA42-D62F7769300E}"/>
                  </a:ext>
                </a:extLst>
              </p14:cNvPr>
              <p14:cNvContentPartPr/>
              <p14:nvPr/>
            </p14:nvContentPartPr>
            <p14:xfrm>
              <a:off x="3485298" y="2649876"/>
              <a:ext cx="1700280" cy="2467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98E6057-DA7E-9B4A-BA42-D62F7769300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76658" y="2640876"/>
                <a:ext cx="1717920" cy="248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370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5A447-F88B-644A-A2A2-42031C978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6D7ED-41FE-6249-8C6B-94888ACD0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A04E9-D44A-584F-AC09-9724E06E3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0449"/>
            <a:ext cx="12192000" cy="603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501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988536-D182-484F-AB2A-B0696B864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49" y="0"/>
            <a:ext cx="6039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30D5648-1560-C445-A5A8-58C5B09A435D}"/>
                  </a:ext>
                </a:extLst>
              </p14:cNvPr>
              <p14:cNvContentPartPr/>
              <p14:nvPr/>
            </p14:nvContentPartPr>
            <p14:xfrm>
              <a:off x="416298" y="3174036"/>
              <a:ext cx="201240" cy="671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30D5648-1560-C445-A5A8-58C5B09A43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7658" y="3165396"/>
                <a:ext cx="218880" cy="68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EC40511-D3D0-3E44-84CC-E63367D14D9C}"/>
                  </a:ext>
                </a:extLst>
              </p14:cNvPr>
              <p14:cNvContentPartPr/>
              <p14:nvPr/>
            </p14:nvContentPartPr>
            <p14:xfrm>
              <a:off x="566058" y="2669676"/>
              <a:ext cx="49680" cy="343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EC40511-D3D0-3E44-84CC-E63367D14D9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7058" y="2661036"/>
                <a:ext cx="6732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AF423CF-BA78-184E-8A13-14F8B8E7CDF1}"/>
                  </a:ext>
                </a:extLst>
              </p14:cNvPr>
              <p14:cNvContentPartPr/>
              <p14:nvPr/>
            </p14:nvContentPartPr>
            <p14:xfrm>
              <a:off x="2534178" y="2970276"/>
              <a:ext cx="454680" cy="48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AF423CF-BA78-184E-8A13-14F8B8E7CDF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25178" y="2961636"/>
                <a:ext cx="47232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E563E1C-060A-864F-BE24-86252EA77CA5}"/>
                  </a:ext>
                </a:extLst>
              </p14:cNvPr>
              <p14:cNvContentPartPr/>
              <p14:nvPr/>
            </p14:nvContentPartPr>
            <p14:xfrm>
              <a:off x="698898" y="2749596"/>
              <a:ext cx="407880" cy="8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E563E1C-060A-864F-BE24-86252EA77CA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0258" y="2740596"/>
                <a:ext cx="4255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ACEDE2B-805D-6D43-B9B7-E68509EC714C}"/>
                  </a:ext>
                </a:extLst>
              </p14:cNvPr>
              <p14:cNvContentPartPr/>
              <p14:nvPr/>
            </p14:nvContentPartPr>
            <p14:xfrm>
              <a:off x="2979498" y="2729436"/>
              <a:ext cx="2034000" cy="502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ACEDE2B-805D-6D43-B9B7-E68509EC714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970498" y="2720796"/>
                <a:ext cx="2051640" cy="5202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70301673-37B1-8D43-A405-392C7FB355F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7847" y="1621213"/>
            <a:ext cx="3573664" cy="4462302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8A14779-0F7F-C148-B3E8-51F792C32EDA}"/>
                  </a:ext>
                </a:extLst>
              </p14:cNvPr>
              <p14:cNvContentPartPr/>
              <p14:nvPr/>
            </p14:nvContentPartPr>
            <p14:xfrm>
              <a:off x="6355218" y="5495316"/>
              <a:ext cx="253800" cy="718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8A14779-0F7F-C148-B3E8-51F792C32E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46218" y="5486316"/>
                <a:ext cx="271440" cy="73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0B37BE0-286A-7846-8A76-E41C4A3AD582}"/>
                  </a:ext>
                </a:extLst>
              </p14:cNvPr>
              <p14:cNvContentPartPr/>
              <p14:nvPr/>
            </p14:nvContentPartPr>
            <p14:xfrm>
              <a:off x="6523698" y="3496236"/>
              <a:ext cx="764280" cy="2257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0B37BE0-286A-7846-8A76-E41C4A3AD58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14698" y="3487596"/>
                <a:ext cx="781920" cy="227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6164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A0022-6F13-BF46-9B31-D80E4226B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</a:t>
            </a:r>
            <a:r>
              <a:rPr lang="ko-KR" altLang="en-US" dirty="0"/>
              <a:t>실용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EA525-C200-8A44-817B-AED15B033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and test datasets</a:t>
            </a:r>
          </a:p>
          <a:p>
            <a:r>
              <a:rPr lang="en-US" dirty="0"/>
              <a:t>Learning rate</a:t>
            </a:r>
          </a:p>
          <a:p>
            <a:r>
              <a:rPr lang="en-US" dirty="0"/>
              <a:t>Non-normalized inputs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6FE84A9-F9DD-3246-8942-59B8C665784E}"/>
                  </a:ext>
                </a:extLst>
              </p14:cNvPr>
              <p14:cNvContentPartPr/>
              <p14:nvPr/>
            </p14:nvContentPartPr>
            <p14:xfrm>
              <a:off x="3086058" y="1137516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6FE84A9-F9DD-3246-8942-59B8C665784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77418" y="112851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52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5A0E8-516F-AD4E-8379-CDBE8717D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XOR in deep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FB4B0A-F396-044D-A499-AA01F3A70F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58" r="12556" b="13722"/>
          <a:stretch/>
        </p:blipFill>
        <p:spPr>
          <a:xfrm>
            <a:off x="311018" y="1595537"/>
            <a:ext cx="5884582" cy="42392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C06D1D-07A7-CA46-AAA7-C11ACE671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386" y="2468608"/>
            <a:ext cx="4685641" cy="22323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76190E0-073B-574E-A5D0-502BBB572AE8}"/>
                  </a:ext>
                </a:extLst>
              </p14:cNvPr>
              <p14:cNvContentPartPr/>
              <p14:nvPr/>
            </p14:nvContentPartPr>
            <p14:xfrm>
              <a:off x="6239631" y="3584781"/>
              <a:ext cx="392362" cy="348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76190E0-073B-574E-A5D0-502BBB572AE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21633" y="3566781"/>
                <a:ext cx="427999" cy="38448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2C8951B1-1BEC-554A-9E98-65FC2E7308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6467" y="5593482"/>
            <a:ext cx="4622800" cy="4826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9BC5C77-F6D9-F34F-8ABA-71E1EE3F49A3}"/>
                  </a:ext>
                </a:extLst>
              </p14:cNvPr>
              <p14:cNvContentPartPr/>
              <p14:nvPr/>
            </p14:nvContentPartPr>
            <p14:xfrm>
              <a:off x="7007178" y="3733116"/>
              <a:ext cx="2618280" cy="1821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9BC5C77-F6D9-F34F-8ABA-71E1EE3F49A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89178" y="3715116"/>
                <a:ext cx="2653920" cy="18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BDCFC7F-1B0E-1A4E-A02C-08D107533F25}"/>
                  </a:ext>
                </a:extLst>
              </p14:cNvPr>
              <p14:cNvContentPartPr/>
              <p14:nvPr/>
            </p14:nvContentPartPr>
            <p14:xfrm>
              <a:off x="10281738" y="6068796"/>
              <a:ext cx="477360" cy="5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BDCFC7F-1B0E-1A4E-A02C-08D107533F2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263738" y="6051156"/>
                <a:ext cx="513000" cy="4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011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A67104E-6AC0-4642-811A-AB0139DA2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17" y="0"/>
            <a:ext cx="7555832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8257E30-4C28-814B-B684-8976F2B7C6BF}"/>
              </a:ext>
            </a:extLst>
          </p:cNvPr>
          <p:cNvSpPr/>
          <p:nvPr/>
        </p:nvSpPr>
        <p:spPr>
          <a:xfrm>
            <a:off x="10132635" y="160019"/>
            <a:ext cx="1228725" cy="12287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251CC7-700D-E54B-A194-DD4D9731F1E7}"/>
              </a:ext>
            </a:extLst>
          </p:cNvPr>
          <p:cNvCxnSpPr/>
          <p:nvPr/>
        </p:nvCxnSpPr>
        <p:spPr>
          <a:xfrm>
            <a:off x="6252210" y="4377690"/>
            <a:ext cx="1348740" cy="0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3E1206DB-F79C-DE43-98F3-4CBC2EB972EB}"/>
              </a:ext>
            </a:extLst>
          </p:cNvPr>
          <p:cNvSpPr/>
          <p:nvPr/>
        </p:nvSpPr>
        <p:spPr>
          <a:xfrm>
            <a:off x="9589770" y="1508760"/>
            <a:ext cx="1055370" cy="105537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cost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EEF859E-C2CC-2B4D-AD1F-2CF840A21196}"/>
              </a:ext>
            </a:extLst>
          </p:cNvPr>
          <p:cNvSpPr/>
          <p:nvPr/>
        </p:nvSpPr>
        <p:spPr>
          <a:xfrm>
            <a:off x="8991600" y="2684145"/>
            <a:ext cx="1196340" cy="11963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hypothesis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FF0D57-DA61-D940-8745-8ACDC7F3BA3B}"/>
              </a:ext>
            </a:extLst>
          </p:cNvPr>
          <p:cNvSpPr/>
          <p:nvPr/>
        </p:nvSpPr>
        <p:spPr>
          <a:xfrm>
            <a:off x="8621327" y="3880485"/>
            <a:ext cx="662940" cy="6629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9D2924-0B2D-8546-BDF7-8889170CD923}"/>
              </a:ext>
            </a:extLst>
          </p:cNvPr>
          <p:cNvSpPr/>
          <p:nvPr/>
        </p:nvSpPr>
        <p:spPr>
          <a:xfrm>
            <a:off x="10161270" y="3880485"/>
            <a:ext cx="662940" cy="6629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13AE71D-1407-E74B-82AF-D2536FB30BD9}"/>
                  </a:ext>
                </a:extLst>
              </p14:cNvPr>
              <p14:cNvContentPartPr/>
              <p14:nvPr/>
            </p14:nvContentPartPr>
            <p14:xfrm>
              <a:off x="10387710" y="1255140"/>
              <a:ext cx="231120" cy="4568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13AE71D-1407-E74B-82AF-D2536FB30BD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78710" y="1246500"/>
                <a:ext cx="24876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F15F17F-5D89-5045-B918-73DA5EBA8AF0}"/>
                  </a:ext>
                </a:extLst>
              </p14:cNvPr>
              <p14:cNvContentPartPr/>
              <p14:nvPr/>
            </p14:nvContentPartPr>
            <p14:xfrm>
              <a:off x="9790470" y="2486700"/>
              <a:ext cx="158400" cy="379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F15F17F-5D89-5045-B918-73DA5EBA8A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81470" y="2477700"/>
                <a:ext cx="17604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063B4D2-1A54-A946-A7BA-08C097EAD740}"/>
                  </a:ext>
                </a:extLst>
              </p14:cNvPr>
              <p14:cNvContentPartPr/>
              <p14:nvPr/>
            </p14:nvContentPartPr>
            <p14:xfrm>
              <a:off x="9075870" y="3800340"/>
              <a:ext cx="217800" cy="224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063B4D2-1A54-A946-A7BA-08C097EAD74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067230" y="3791700"/>
                <a:ext cx="23544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A7E8DDB-05D5-E34B-B1E0-A3401D6AD457}"/>
                  </a:ext>
                </a:extLst>
              </p14:cNvPr>
              <p14:cNvContentPartPr/>
              <p14:nvPr/>
            </p14:nvContentPartPr>
            <p14:xfrm>
              <a:off x="9848790" y="3700260"/>
              <a:ext cx="612360" cy="3207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A7E8DDB-05D5-E34B-B1E0-A3401D6AD45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840150" y="3691620"/>
                <a:ext cx="63000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1133D8-0BCE-2740-BF81-F3B71E995E67}"/>
                  </a:ext>
                </a:extLst>
              </p:cNvPr>
              <p:cNvSpPr txBox="1"/>
              <p:nvPr/>
            </p:nvSpPr>
            <p:spPr>
              <a:xfrm>
                <a:off x="8150650" y="5217360"/>
                <a:ext cx="3963970" cy="14025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1133D8-0BCE-2740-BF81-F3B71E995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650" y="5217360"/>
                <a:ext cx="3963970" cy="1402563"/>
              </a:xfrm>
              <a:prstGeom prst="rect">
                <a:avLst/>
              </a:prstGeom>
              <a:blipFill>
                <a:blip r:embed="rId12"/>
                <a:stretch>
                  <a:fillRect t="-21622" b="-92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1874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41242708-83E2-4F41-A9BE-7AD00ADB2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104" y="0"/>
            <a:ext cx="6231835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8AA7CCC-05FD-E840-9A7C-488EA314DAF8}"/>
                  </a:ext>
                </a:extLst>
              </p14:cNvPr>
              <p14:cNvContentPartPr/>
              <p14:nvPr/>
            </p14:nvContentPartPr>
            <p14:xfrm>
              <a:off x="4985000" y="1773320"/>
              <a:ext cx="811080" cy="1170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8AA7CCC-05FD-E840-9A7C-488EA314DAF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76000" y="1764677"/>
                <a:ext cx="828720" cy="1188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5190860-8641-B14E-8904-3B3123C261ED}"/>
                  </a:ext>
                </a:extLst>
              </p14:cNvPr>
              <p14:cNvContentPartPr/>
              <p14:nvPr/>
            </p14:nvContentPartPr>
            <p14:xfrm>
              <a:off x="5000156" y="2544000"/>
              <a:ext cx="119520" cy="593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5190860-8641-B14E-8904-3B3123C261E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91156" y="2535000"/>
                <a:ext cx="137160" cy="61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A6F8B123-9CE5-D642-A0AE-F82899BBC3AB}"/>
                  </a:ext>
                </a:extLst>
              </p14:cNvPr>
              <p14:cNvContentPartPr/>
              <p14:nvPr/>
            </p14:nvContentPartPr>
            <p14:xfrm>
              <a:off x="7989939" y="1378180"/>
              <a:ext cx="3226896" cy="15658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A6F8B123-9CE5-D642-A0AE-F82899BBC3A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74818" y="1362701"/>
                <a:ext cx="3257498" cy="1596457"/>
              </a:xfrm>
              <a:prstGeom prst="rect">
                <a:avLst/>
              </a:prstGeom>
            </p:spPr>
          </p:pic>
        </mc:Fallback>
      </mc:AlternateContent>
      <p:pic>
        <p:nvPicPr>
          <p:cNvPr id="55" name="Picture 54">
            <a:extLst>
              <a:ext uri="{FF2B5EF4-FFF2-40B4-BE49-F238E27FC236}">
                <a16:creationId xmlns:a16="http://schemas.microsoft.com/office/drawing/2014/main" id="{53957A7C-B323-184F-964F-FCB374A7E5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5978" y="3137280"/>
            <a:ext cx="1803400" cy="3276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69518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D3AC95-A3C4-D948-B6C0-F6924550D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022" y="2800350"/>
            <a:ext cx="3098800" cy="2679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D2345F-6F9C-494C-8DC5-1DB2263B0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50" y="0"/>
            <a:ext cx="5626855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B4DC38-C7D4-0541-90DB-C011AC13FBEB}"/>
              </a:ext>
            </a:extLst>
          </p:cNvPr>
          <p:cNvSpPr txBox="1"/>
          <p:nvPr/>
        </p:nvSpPr>
        <p:spPr>
          <a:xfrm>
            <a:off x="7653866" y="620888"/>
            <a:ext cx="2996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Wide deep NN for XOR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18D77D-013D-B441-9E9A-AE8567DAE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501900"/>
            <a:ext cx="1803400" cy="3276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859E9EEA-6288-084C-9949-4021EE847C09}"/>
              </a:ext>
            </a:extLst>
          </p:cNvPr>
          <p:cNvSpPr/>
          <p:nvPr/>
        </p:nvSpPr>
        <p:spPr>
          <a:xfrm>
            <a:off x="8195733" y="3914422"/>
            <a:ext cx="553156" cy="22577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D0CA531-2014-6648-9B82-5E3C8783E5D2}"/>
                  </a:ext>
                </a:extLst>
              </p14:cNvPr>
              <p14:cNvContentPartPr/>
              <p14:nvPr/>
            </p14:nvContentPartPr>
            <p14:xfrm>
              <a:off x="4205658" y="870036"/>
              <a:ext cx="558360" cy="2457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D0CA531-2014-6648-9B82-5E3C8783E5D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96658" y="861037"/>
                <a:ext cx="576000" cy="24749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5DA6EA4-0461-2943-867E-1703B22F8EB0}"/>
                  </a:ext>
                </a:extLst>
              </p14:cNvPr>
              <p14:cNvContentPartPr/>
              <p14:nvPr/>
            </p14:nvContentPartPr>
            <p14:xfrm>
              <a:off x="4693818" y="2963436"/>
              <a:ext cx="261000" cy="2358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5DA6EA4-0461-2943-867E-1703B22F8EB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84818" y="2954796"/>
                <a:ext cx="278640" cy="25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3667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46C2C-183E-5C4D-A9E3-30A7ED979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162FC-5D4F-F848-AB47-C8F6677F9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156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C497D-5320-9D4F-87ED-3A581C178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72B00-831B-5A4A-BE7D-9DDDA401A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57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ED733-30F0-0942-882F-82434AF7A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E513E-0139-2C4C-B5A2-60DE9813D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825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DBCB8B-D468-4247-B8B0-94447ACD2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" y="758190"/>
            <a:ext cx="7977807" cy="50253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0ABB06-38B9-0045-92DB-D157C57CEA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581"/>
          <a:stretch/>
        </p:blipFill>
        <p:spPr>
          <a:xfrm>
            <a:off x="8417560" y="1817370"/>
            <a:ext cx="3435350" cy="1002777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5D6C333-1B94-4547-B50A-36C9E3D9D692}"/>
                  </a:ext>
                </a:extLst>
              </p14:cNvPr>
              <p14:cNvContentPartPr/>
              <p14:nvPr/>
            </p14:nvContentPartPr>
            <p14:xfrm>
              <a:off x="10167840" y="2943990"/>
              <a:ext cx="309600" cy="367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5D6C333-1B94-4547-B50A-36C9E3D9D6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59200" y="2935350"/>
                <a:ext cx="32724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39980DC-2AAF-334D-A69B-35D9CA697002}"/>
                  </a:ext>
                </a:extLst>
              </p14:cNvPr>
              <p14:cNvContentPartPr/>
              <p14:nvPr/>
            </p14:nvContentPartPr>
            <p14:xfrm>
              <a:off x="11219400" y="3005190"/>
              <a:ext cx="174600" cy="347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39980DC-2AAF-334D-A69B-35D9CA6970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10400" y="2996190"/>
                <a:ext cx="192240" cy="3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69F357B-BEB9-464E-987B-8A6E0E1A5E71}"/>
                  </a:ext>
                </a:extLst>
              </p14:cNvPr>
              <p14:cNvContentPartPr/>
              <p14:nvPr/>
            </p14:nvContentPartPr>
            <p14:xfrm>
              <a:off x="5327280" y="5486310"/>
              <a:ext cx="916200" cy="202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69F357B-BEB9-464E-987B-8A6E0E1A5E7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18640" y="5477670"/>
                <a:ext cx="93384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AAB9083-2EE8-CC48-972B-5DABA4845C1C}"/>
                  </a:ext>
                </a:extLst>
              </p14:cNvPr>
              <p14:cNvContentPartPr/>
              <p14:nvPr/>
            </p14:nvContentPartPr>
            <p14:xfrm>
              <a:off x="9028757" y="3005190"/>
              <a:ext cx="512069" cy="225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AAB9083-2EE8-CC48-972B-5DABA4845C1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13283" y="2989735"/>
                <a:ext cx="542656" cy="25519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0815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8A6D6-F236-3D42-9325-C99221DF4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minimize cost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DF8294-3546-F942-ADDD-C57E6B1F7B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nary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Gradient descent algorithm</a:t>
                </a:r>
              </a:p>
              <a:p>
                <a:endParaRPr lang="en-US" dirty="0"/>
              </a:p>
              <a:p>
                <a:r>
                  <a:rPr lang="en-US" dirty="0"/>
                  <a:t>Multi variable</a:t>
                </a:r>
                <a:r>
                  <a:rPr lang="ko-KR" altLang="en-US" dirty="0"/>
                  <a:t> 에서 </a:t>
                </a:r>
                <a:r>
                  <a:rPr lang="en-US" altLang="ko-KR" dirty="0"/>
                  <a:t>weight</a:t>
                </a:r>
                <a:r>
                  <a:rPr lang="ko-KR" altLang="en-US" dirty="0"/>
                  <a:t>을 구하기 위해 </a:t>
                </a:r>
                <a:r>
                  <a:rPr lang="en-US" altLang="ko-KR" dirty="0"/>
                  <a:t>vector </a:t>
                </a:r>
                <a:r>
                  <a:rPr lang="ko-KR" altLang="en-US" dirty="0"/>
                  <a:t>사용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DF8294-3546-F942-ADDD-C57E6B1F7B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14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F9FD189-3A83-BA4A-A4F6-CC38F4CA384A}"/>
                  </a:ext>
                </a:extLst>
              </p:cNvPr>
              <p:cNvSpPr/>
              <p:nvPr/>
            </p:nvSpPr>
            <p:spPr>
              <a:xfrm>
                <a:off x="1804360" y="4299526"/>
                <a:ext cx="2685672" cy="18774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sz="2800" b="1" dirty="0"/>
              </a:p>
              <a:p>
                <a:r>
                  <a:rPr lang="en-US" sz="2000" dirty="0"/>
                  <a:t>(theory)</a:t>
                </a:r>
              </a:p>
              <a:p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𝑿𝑾</m:t>
                      </m:r>
                    </m:oMath>
                  </m:oMathPara>
                </a14:m>
                <a:endParaRPr lang="en-US" sz="2800" b="1" dirty="0"/>
              </a:p>
              <a:p>
                <a:r>
                  <a:rPr lang="en-US" sz="2000" dirty="0"/>
                  <a:t>(</a:t>
                </a:r>
                <a:r>
                  <a:rPr lang="en-US" sz="2000" dirty="0" err="1"/>
                  <a:t>tensorflow</a:t>
                </a:r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F9FD189-3A83-BA4A-A4F6-CC38F4CA38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360" y="4299526"/>
                <a:ext cx="2685672" cy="1877437"/>
              </a:xfrm>
              <a:prstGeom prst="rect">
                <a:avLst/>
              </a:prstGeom>
              <a:blipFill>
                <a:blip r:embed="rId4"/>
                <a:stretch>
                  <a:fillRect l="-2347" b="-4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7922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903CE-1FB1-3B41-91B6-F1281D8AC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</a:t>
            </a:r>
            <a:r>
              <a:rPr lang="ko-KR" altLang="en-US" dirty="0"/>
              <a:t>요약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8F34C-C3B4-A040-856B-95EFB425F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Hypothesis: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Cost: 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Gradient descent algorithm:</a:t>
            </a:r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1C409FC-8152-9A48-ADFC-635983CA382B}"/>
                  </a:ext>
                </a:extLst>
              </p:cNvPr>
              <p:cNvSpPr/>
              <p:nvPr/>
            </p:nvSpPr>
            <p:spPr>
              <a:xfrm>
                <a:off x="3377236" y="1856740"/>
                <a:ext cx="157370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𝑋𝑊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1C409FC-8152-9A48-ADFC-635983CA38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236" y="1856740"/>
                <a:ext cx="1573700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332F0A7-B305-824F-A462-CF52B3823C7F}"/>
                  </a:ext>
                </a:extLst>
              </p:cNvPr>
              <p:cNvSpPr/>
              <p:nvPr/>
            </p:nvSpPr>
            <p:spPr>
              <a:xfrm>
                <a:off x="3010998" y="3010199"/>
                <a:ext cx="3439980" cy="8376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𝑊𝑋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332F0A7-B305-824F-A462-CF52B3823C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998" y="3010199"/>
                <a:ext cx="3439980" cy="837602"/>
              </a:xfrm>
              <a:prstGeom prst="rect">
                <a:avLst/>
              </a:prstGeom>
              <a:blipFill>
                <a:blip r:embed="rId3"/>
                <a:stretch>
                  <a:fillRect t="-123881" b="-174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D40AA9-0069-0C48-9003-06FE55242E0E}"/>
                  </a:ext>
                </a:extLst>
              </p:cNvPr>
              <p:cNvSpPr txBox="1"/>
              <p:nvPr/>
            </p:nvSpPr>
            <p:spPr>
              <a:xfrm>
                <a:off x="3083829" y="5367144"/>
                <a:ext cx="3012171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D40AA9-0069-0C48-9003-06FE55242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3829" y="5367144"/>
                <a:ext cx="3012171" cy="585225"/>
              </a:xfrm>
              <a:prstGeom prst="rect">
                <a:avLst/>
              </a:prstGeom>
              <a:blipFill>
                <a:blip r:embed="rId4"/>
                <a:stretch>
                  <a:fillRect l="-1261" t="-2128" r="-2101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5039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F4ED6-FA24-8945-A9F3-12DD88301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Multivariable</a:t>
            </a:r>
            <a:r>
              <a:rPr lang="ko-KR" altLang="en-US" dirty="0"/>
              <a:t> </a:t>
            </a:r>
            <a:r>
              <a:rPr lang="en-US" altLang="ko-KR" dirty="0"/>
              <a:t>Linear regression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5D7F5-F59F-A340-B219-F8CAE038C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513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0075CA-B53F-E242-A238-8F9ABF7A3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" y="0"/>
            <a:ext cx="4951987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7F44A8-30D3-9E49-B8D8-C9FC30C43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4550" y="932388"/>
            <a:ext cx="22987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E831B6A-098F-C24C-B843-B1DD12B9B98D}"/>
                  </a:ext>
                </a:extLst>
              </p14:cNvPr>
              <p14:cNvContentPartPr/>
              <p14:nvPr/>
            </p14:nvContentPartPr>
            <p14:xfrm>
              <a:off x="7244550" y="2900880"/>
              <a:ext cx="165600" cy="10562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E831B6A-098F-C24C-B843-B1DD12B9B98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35550" y="2892240"/>
                <a:ext cx="183240" cy="10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D1DBCA8-FF96-3644-9199-8B96344DE73A}"/>
                  </a:ext>
                </a:extLst>
              </p14:cNvPr>
              <p14:cNvContentPartPr/>
              <p14:nvPr/>
            </p14:nvContentPartPr>
            <p14:xfrm>
              <a:off x="4063680" y="2854710"/>
              <a:ext cx="51480" cy="2527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D1DBCA8-FF96-3644-9199-8B96344DE73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54680" y="2846070"/>
                <a:ext cx="6912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F09B30C-C48B-3540-8927-A6519B9E2553}"/>
                  </a:ext>
                </a:extLst>
              </p14:cNvPr>
              <p14:cNvContentPartPr/>
              <p14:nvPr/>
            </p14:nvContentPartPr>
            <p14:xfrm>
              <a:off x="1594080" y="4059630"/>
              <a:ext cx="1049760" cy="11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F09B30C-C48B-3540-8927-A6519B9E255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85440" y="4050630"/>
                <a:ext cx="1067400" cy="2952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F84F84F-AAAC-0F44-9A24-2872B882C49D}"/>
              </a:ext>
            </a:extLst>
          </p:cNvPr>
          <p:cNvSpPr txBox="1"/>
          <p:nvPr/>
        </p:nvSpPr>
        <p:spPr>
          <a:xfrm>
            <a:off x="2643840" y="971813"/>
            <a:ext cx="24625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(File</a:t>
            </a:r>
            <a:r>
              <a:rPr lang="ko-KR" altLang="en-US" sz="1050" dirty="0"/>
              <a:t> 불러오기로 읽어오는 방법도 있음</a:t>
            </a:r>
            <a:r>
              <a:rPr lang="en-US" altLang="ko-KR" sz="1050" dirty="0"/>
              <a:t>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CD5F310-383A-D341-B9F9-9AA47B32961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85" t="-1" b="-1674"/>
          <a:stretch/>
        </p:blipFill>
        <p:spPr>
          <a:xfrm>
            <a:off x="5901690" y="4981009"/>
            <a:ext cx="6043755" cy="504953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8960E22-A149-C04A-99B8-CE2B23DD3672}"/>
                  </a:ext>
                </a:extLst>
              </p14:cNvPr>
              <p14:cNvContentPartPr/>
              <p14:nvPr/>
            </p14:nvContentPartPr>
            <p14:xfrm>
              <a:off x="1981440" y="1625670"/>
              <a:ext cx="93600" cy="6649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8960E22-A149-C04A-99B8-CE2B23DD367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72440" y="1616670"/>
                <a:ext cx="111240" cy="68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598E7B2-4F2E-C24F-B412-133753905CC1}"/>
                  </a:ext>
                </a:extLst>
              </p14:cNvPr>
              <p14:cNvContentPartPr/>
              <p14:nvPr/>
            </p14:nvContentPartPr>
            <p14:xfrm>
              <a:off x="2013480" y="1852830"/>
              <a:ext cx="5217840" cy="16646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598E7B2-4F2E-C24F-B412-133753905CC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04480" y="1843830"/>
                <a:ext cx="5235480" cy="168228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CB045AFB-3334-E144-AF97-E11F2D61E71C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18965"/>
          <a:stretch/>
        </p:blipFill>
        <p:spPr>
          <a:xfrm>
            <a:off x="9174562" y="5627162"/>
            <a:ext cx="2743200" cy="29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84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58725-948F-AE4C-A67B-61F51B09D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C2A38-80D5-C44D-BC67-04699644E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363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95203-4DC6-8745-982D-75A3AA0ED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1C408-52EB-924B-A1E1-AA8F32A51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classification: </a:t>
            </a:r>
            <a:r>
              <a:rPr lang="ko-KR" altLang="en-US" dirty="0"/>
              <a:t>둘 중 하나를 고르는 것</a:t>
            </a:r>
            <a:endParaRPr lang="en-US" altLang="ko-KR" dirty="0"/>
          </a:p>
          <a:p>
            <a:r>
              <a:rPr lang="en-US" altLang="ko-KR" dirty="0"/>
              <a:t>0, 1</a:t>
            </a:r>
          </a:p>
          <a:p>
            <a:r>
              <a:rPr lang="en-US" dirty="0"/>
              <a:t>Sigmoid function(</a:t>
            </a:r>
            <a:r>
              <a:rPr lang="en-US" b="1" dirty="0"/>
              <a:t>Logistic Hypothesis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Cost function</a:t>
            </a:r>
            <a:r>
              <a:rPr lang="en-US" dirty="0"/>
              <a:t>: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EC78E7-EE41-BC4F-B60F-686F03249292}"/>
                  </a:ext>
                </a:extLst>
              </p:cNvPr>
              <p:cNvSpPr txBox="1"/>
              <p:nvPr/>
            </p:nvSpPr>
            <p:spPr>
              <a:xfrm>
                <a:off x="1937385" y="3600450"/>
                <a:ext cx="2200539" cy="615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EC78E7-EE41-BC4F-B60F-686F03249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385" y="3600450"/>
                <a:ext cx="2200539" cy="615233"/>
              </a:xfrm>
              <a:prstGeom prst="rect">
                <a:avLst/>
              </a:prstGeom>
              <a:blipFill>
                <a:blip r:embed="rId3"/>
                <a:stretch>
                  <a:fillRect l="-2299" b="-1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2F0C0D8-7512-A146-B084-B3AE03C131D2}"/>
                  </a:ext>
                </a:extLst>
              </p:cNvPr>
              <p:cNvSpPr/>
              <p:nvPr/>
            </p:nvSpPr>
            <p:spPr>
              <a:xfrm>
                <a:off x="1587823" y="5244997"/>
                <a:ext cx="3918573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2F0C0D8-7512-A146-B084-B3AE03C131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823" y="5244997"/>
                <a:ext cx="3918573" cy="848566"/>
              </a:xfrm>
              <a:prstGeom prst="rect">
                <a:avLst/>
              </a:prstGeom>
              <a:blipFill>
                <a:blip r:embed="rId4"/>
                <a:stretch>
                  <a:fillRect t="-98529" b="-15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EE2D841-5625-134E-B152-434F87602C62}"/>
                  </a:ext>
                </a:extLst>
              </p14:cNvPr>
              <p14:cNvContentPartPr/>
              <p14:nvPr/>
            </p14:nvContentPartPr>
            <p14:xfrm>
              <a:off x="5704920" y="5542830"/>
              <a:ext cx="561240" cy="145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EE2D841-5625-134E-B152-434F87602C6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6280" y="5533830"/>
                <a:ext cx="5788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6F7858B-401D-224F-AC9F-14A4FA62CF21}"/>
                  </a:ext>
                </a:extLst>
              </p14:cNvPr>
              <p14:cNvContentPartPr/>
              <p14:nvPr/>
            </p14:nvContentPartPr>
            <p14:xfrm>
              <a:off x="6774480" y="5010750"/>
              <a:ext cx="3143880" cy="1359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6F7858B-401D-224F-AC9F-14A4FA62CF2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65480" y="5002110"/>
                <a:ext cx="3161520" cy="13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F9CECF0-2D10-5E4A-BBC6-8B699F8BF4A7}"/>
                  </a:ext>
                </a:extLst>
              </p14:cNvPr>
              <p14:cNvContentPartPr/>
              <p14:nvPr/>
            </p14:nvContentPartPr>
            <p14:xfrm>
              <a:off x="6493680" y="4426830"/>
              <a:ext cx="4556160" cy="2336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F9CECF0-2D10-5E4A-BBC6-8B699F8BF4A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85040" y="4417830"/>
                <a:ext cx="4573800" cy="23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FBF85BC-3173-D946-8E53-91D14C705823}"/>
                  </a:ext>
                </a:extLst>
              </p14:cNvPr>
              <p14:cNvContentPartPr/>
              <p14:nvPr/>
            </p14:nvContentPartPr>
            <p14:xfrm>
              <a:off x="8440560" y="6327630"/>
              <a:ext cx="149040" cy="166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FBF85BC-3173-D946-8E53-91D14C70582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431920" y="6318990"/>
                <a:ext cx="16668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47D4A4B-9987-5143-9C15-BF00AE8864E0}"/>
                  </a:ext>
                </a:extLst>
              </p14:cNvPr>
              <p14:cNvContentPartPr/>
              <p14:nvPr/>
            </p14:nvContentPartPr>
            <p14:xfrm>
              <a:off x="6895080" y="5656950"/>
              <a:ext cx="198000" cy="180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47D4A4B-9987-5143-9C15-BF00AE8864E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886440" y="5648310"/>
                <a:ext cx="215640" cy="3564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Smiley Face 14">
            <a:extLst>
              <a:ext uri="{FF2B5EF4-FFF2-40B4-BE49-F238E27FC236}">
                <a16:creationId xmlns:a16="http://schemas.microsoft.com/office/drawing/2014/main" id="{E27D3507-982A-9D41-8451-E74A0A291712}"/>
              </a:ext>
            </a:extLst>
          </p:cNvPr>
          <p:cNvSpPr/>
          <p:nvPr/>
        </p:nvSpPr>
        <p:spPr>
          <a:xfrm>
            <a:off x="10634895" y="4849034"/>
            <a:ext cx="1391490" cy="1326593"/>
          </a:xfrm>
          <a:prstGeom prst="smileyFace">
            <a:avLst>
              <a:gd name="adj" fmla="val -465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A8D46A2-4CA9-D442-8E2E-26088152A50A}"/>
                  </a:ext>
                </a:extLst>
              </p14:cNvPr>
              <p14:cNvContentPartPr/>
              <p14:nvPr/>
            </p14:nvContentPartPr>
            <p14:xfrm>
              <a:off x="1858320" y="4323870"/>
              <a:ext cx="2563920" cy="1036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A8D46A2-4CA9-D442-8E2E-26088152A50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849320" y="4314870"/>
                <a:ext cx="25815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C2DC3DB-055C-5447-9F8A-E93B41E1696F}"/>
                  </a:ext>
                </a:extLst>
              </p14:cNvPr>
              <p14:cNvContentPartPr/>
              <p14:nvPr/>
            </p14:nvContentPartPr>
            <p14:xfrm>
              <a:off x="3715200" y="4441230"/>
              <a:ext cx="498960" cy="9885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C2DC3DB-055C-5447-9F8A-E93B41E1696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06560" y="4432590"/>
                <a:ext cx="516600" cy="10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4FC2CDD-9071-5044-8524-2A0282621610}"/>
                  </a:ext>
                </a:extLst>
              </p14:cNvPr>
              <p14:cNvContentPartPr/>
              <p14:nvPr/>
            </p14:nvContentPartPr>
            <p14:xfrm>
              <a:off x="4495320" y="3489750"/>
              <a:ext cx="1239120" cy="11894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4FC2CDD-9071-5044-8524-2A028262161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486320" y="3481110"/>
                <a:ext cx="1256760" cy="12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DEA120A-A9A6-044A-B979-3299B6CF64B9}"/>
                  </a:ext>
                </a:extLst>
              </p14:cNvPr>
              <p14:cNvContentPartPr/>
              <p14:nvPr/>
            </p14:nvContentPartPr>
            <p14:xfrm>
              <a:off x="4619520" y="3750030"/>
              <a:ext cx="864000" cy="7225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DEA120A-A9A6-044A-B979-3299B6CF64B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610520" y="3741390"/>
                <a:ext cx="881640" cy="74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656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</TotalTime>
  <Words>612</Words>
  <Application>Microsoft Macintosh PowerPoint</Application>
  <PresentationFormat>Widescreen</PresentationFormat>
  <Paragraphs>126</Paragraphs>
  <Slides>24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Office Theme</vt:lpstr>
      <vt:lpstr>Linear regression</vt:lpstr>
      <vt:lpstr>PowerPoint Presentation</vt:lpstr>
      <vt:lpstr>PowerPoint Presentation</vt:lpstr>
      <vt:lpstr>How to minimize cost</vt:lpstr>
      <vt:lpstr>Linear Regression 요약</vt:lpstr>
      <vt:lpstr>Multivariable Linear regression</vt:lpstr>
      <vt:lpstr>PowerPoint Presentation</vt:lpstr>
      <vt:lpstr>Logistic regression classifier</vt:lpstr>
      <vt:lpstr>Logistic classification</vt:lpstr>
      <vt:lpstr>New cost function for logistic</vt:lpstr>
      <vt:lpstr>PowerPoint Presentation</vt:lpstr>
      <vt:lpstr>Softmax classification</vt:lpstr>
      <vt:lpstr>Multinomial logistic regression(Softmax regression)</vt:lpstr>
      <vt:lpstr>PowerPoint Presentation</vt:lpstr>
      <vt:lpstr>PowerPoint Presentation</vt:lpstr>
      <vt:lpstr>PowerPoint Presentation</vt:lpstr>
      <vt:lpstr>PowerPoint Presentation</vt:lpstr>
      <vt:lpstr>ML 실용</vt:lpstr>
      <vt:lpstr>XOR in deep learning</vt:lpstr>
      <vt:lpstr>PowerPoint Presentation</vt:lpstr>
      <vt:lpstr>PowerPoint Presentation</vt:lpstr>
      <vt:lpstr>Backpropagation</vt:lpstr>
      <vt:lpstr>CNN</vt:lpstr>
      <vt:lpstr>RNN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김하연</dc:creator>
  <cp:lastModifiedBy>김하연</cp:lastModifiedBy>
  <cp:revision>43</cp:revision>
  <dcterms:created xsi:type="dcterms:W3CDTF">2019-07-23T01:17:48Z</dcterms:created>
  <dcterms:modified xsi:type="dcterms:W3CDTF">2019-07-29T06:02:07Z</dcterms:modified>
</cp:coreProperties>
</file>